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20" r:id="rId4"/>
  </p:sldMasterIdLst>
  <p:notesMasterIdLst>
    <p:notesMasterId r:id="rId11"/>
  </p:notesMasterIdLst>
  <p:sldIdLst>
    <p:sldId id="281" r:id="rId5"/>
    <p:sldId id="288" r:id="rId6"/>
    <p:sldId id="289" r:id="rId7"/>
    <p:sldId id="290" r:id="rId8"/>
    <p:sldId id="291" r:id="rId9"/>
    <p:sldId id="292" r:id="rId10"/>
  </p:sldIdLst>
  <p:sldSz cx="12192000" cy="6858000"/>
  <p:notesSz cx="6858000" cy="9144000"/>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D9D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8F50C6E-36E6-4D0B-9B5B-05EEC57433D9}" v="15" dt="2026-03-03T09:44:38.816"/>
  </p1510:revLst>
</p1510:revInfo>
</file>

<file path=ppt/tableStyles.xml><?xml version="1.0" encoding="utf-8"?>
<a:tblStyleLst xmlns:a="http://schemas.openxmlformats.org/drawingml/2006/main" def="{C083E6E3-FA7D-4D7B-A595-EF9225AFEA82}">
  <a:tblStyle styleId="{5C22544A-7EE6-4342-B048-85BDC9FD1C3A}" styleName="Normaali tyyli 2 - Korostu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Vaalea tyyli 1 - Korostus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0" autoAdjust="0"/>
    <p:restoredTop sz="96405"/>
  </p:normalViewPr>
  <p:slideViewPr>
    <p:cSldViewPr showGuides="1">
      <p:cViewPr varScale="1">
        <p:scale>
          <a:sx n="95" d="100"/>
          <a:sy n="95" d="100"/>
        </p:scale>
        <p:origin x="115" y="72"/>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presProps" Target="presProps.xml"/><Relationship Id="rId17" Type="http://schemas.microsoft.com/office/2015/10/relationships/revisionInfo" Target="revisionInfo.xml"/><Relationship Id="rId2" Type="http://schemas.openxmlformats.org/officeDocument/2006/relationships/customXml" Target="../customXml/item2.xml"/><Relationship Id="rId16"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yyssönen Kim" userId="216d0a29-eed1-4bc1-85c4-d716bb40495d" providerId="ADAL" clId="{204269CF-56B1-40EB-BA9F-C87EED191022}"/>
    <pc:docChg chg="undo custSel addSld delSld modSld sldOrd">
      <pc:chgData name="Nyyssönen Kim" userId="216d0a29-eed1-4bc1-85c4-d716bb40495d" providerId="ADAL" clId="{204269CF-56B1-40EB-BA9F-C87EED191022}" dt="2026-03-03T09:44:38.816" v="3143"/>
      <pc:docMkLst>
        <pc:docMk/>
      </pc:docMkLst>
      <pc:sldChg chg="del">
        <pc:chgData name="Nyyssönen Kim" userId="216d0a29-eed1-4bc1-85c4-d716bb40495d" providerId="ADAL" clId="{204269CF-56B1-40EB-BA9F-C87EED191022}" dt="2026-03-02T12:08:42.184" v="3084" actId="2696"/>
        <pc:sldMkLst>
          <pc:docMk/>
          <pc:sldMk cId="1955650729" sldId="271"/>
        </pc:sldMkLst>
      </pc:sldChg>
      <pc:sldChg chg="del">
        <pc:chgData name="Nyyssönen Kim" userId="216d0a29-eed1-4bc1-85c4-d716bb40495d" providerId="ADAL" clId="{204269CF-56B1-40EB-BA9F-C87EED191022}" dt="2026-03-02T11:24:47.650" v="429" actId="47"/>
        <pc:sldMkLst>
          <pc:docMk/>
          <pc:sldMk cId="1233751326" sldId="278"/>
        </pc:sldMkLst>
      </pc:sldChg>
      <pc:sldChg chg="modSp del mod">
        <pc:chgData name="Nyyssönen Kim" userId="216d0a29-eed1-4bc1-85c4-d716bb40495d" providerId="ADAL" clId="{204269CF-56B1-40EB-BA9F-C87EED191022}" dt="2026-03-02T12:08:15.009" v="3083" actId="2696"/>
        <pc:sldMkLst>
          <pc:docMk/>
          <pc:sldMk cId="3835257786" sldId="283"/>
        </pc:sldMkLst>
        <pc:spChg chg="mod">
          <ac:chgData name="Nyyssönen Kim" userId="216d0a29-eed1-4bc1-85c4-d716bb40495d" providerId="ADAL" clId="{204269CF-56B1-40EB-BA9F-C87EED191022}" dt="2026-03-02T11:12:51.460" v="143" actId="20577"/>
          <ac:spMkLst>
            <pc:docMk/>
            <pc:sldMk cId="3835257786" sldId="283"/>
            <ac:spMk id="3" creationId="{992186EB-3300-B272-880D-BFC32283EA14}"/>
          </ac:spMkLst>
        </pc:spChg>
      </pc:sldChg>
      <pc:sldChg chg="del">
        <pc:chgData name="Nyyssönen Kim" userId="216d0a29-eed1-4bc1-85c4-d716bb40495d" providerId="ADAL" clId="{204269CF-56B1-40EB-BA9F-C87EED191022}" dt="2026-03-02T11:24:52.783" v="432" actId="47"/>
        <pc:sldMkLst>
          <pc:docMk/>
          <pc:sldMk cId="2055603043" sldId="284"/>
        </pc:sldMkLst>
      </pc:sldChg>
      <pc:sldChg chg="del">
        <pc:chgData name="Nyyssönen Kim" userId="216d0a29-eed1-4bc1-85c4-d716bb40495d" providerId="ADAL" clId="{204269CF-56B1-40EB-BA9F-C87EED191022}" dt="2026-03-02T11:24:53.588" v="433" actId="47"/>
        <pc:sldMkLst>
          <pc:docMk/>
          <pc:sldMk cId="3975731391" sldId="285"/>
        </pc:sldMkLst>
      </pc:sldChg>
      <pc:sldChg chg="del">
        <pc:chgData name="Nyyssönen Kim" userId="216d0a29-eed1-4bc1-85c4-d716bb40495d" providerId="ADAL" clId="{204269CF-56B1-40EB-BA9F-C87EED191022}" dt="2026-03-02T11:24:50.893" v="430" actId="47"/>
        <pc:sldMkLst>
          <pc:docMk/>
          <pc:sldMk cId="3356200697" sldId="286"/>
        </pc:sldMkLst>
      </pc:sldChg>
      <pc:sldChg chg="del">
        <pc:chgData name="Nyyssönen Kim" userId="216d0a29-eed1-4bc1-85c4-d716bb40495d" providerId="ADAL" clId="{204269CF-56B1-40EB-BA9F-C87EED191022}" dt="2026-03-02T11:24:52.114" v="431" actId="47"/>
        <pc:sldMkLst>
          <pc:docMk/>
          <pc:sldMk cId="3488147813" sldId="287"/>
        </pc:sldMkLst>
      </pc:sldChg>
      <pc:sldChg chg="modSp add mod">
        <pc:chgData name="Nyyssönen Kim" userId="216d0a29-eed1-4bc1-85c4-d716bb40495d" providerId="ADAL" clId="{204269CF-56B1-40EB-BA9F-C87EED191022}" dt="2026-03-02T11:40:56.460" v="1401" actId="20577"/>
        <pc:sldMkLst>
          <pc:docMk/>
          <pc:sldMk cId="562226182" sldId="288"/>
        </pc:sldMkLst>
        <pc:spChg chg="mod">
          <ac:chgData name="Nyyssönen Kim" userId="216d0a29-eed1-4bc1-85c4-d716bb40495d" providerId="ADAL" clId="{204269CF-56B1-40EB-BA9F-C87EED191022}" dt="2026-03-02T11:38:49.823" v="1259" actId="20577"/>
          <ac:spMkLst>
            <pc:docMk/>
            <pc:sldMk cId="562226182" sldId="288"/>
            <ac:spMk id="2" creationId="{E19BAE9F-A0A9-D0FE-FBE0-E0777BC737BA}"/>
          </ac:spMkLst>
        </pc:spChg>
        <pc:spChg chg="mod">
          <ac:chgData name="Nyyssönen Kim" userId="216d0a29-eed1-4bc1-85c4-d716bb40495d" providerId="ADAL" clId="{204269CF-56B1-40EB-BA9F-C87EED191022}" dt="2026-03-02T11:40:56.460" v="1401" actId="20577"/>
          <ac:spMkLst>
            <pc:docMk/>
            <pc:sldMk cId="562226182" sldId="288"/>
            <ac:spMk id="3" creationId="{DB54F9EE-29BB-8173-2947-A33774EEB225}"/>
          </ac:spMkLst>
        </pc:spChg>
      </pc:sldChg>
      <pc:sldChg chg="modSp add mod ord">
        <pc:chgData name="Nyyssönen Kim" userId="216d0a29-eed1-4bc1-85c4-d716bb40495d" providerId="ADAL" clId="{204269CF-56B1-40EB-BA9F-C87EED191022}" dt="2026-03-02T11:53:04.761" v="2474" actId="20577"/>
        <pc:sldMkLst>
          <pc:docMk/>
          <pc:sldMk cId="2135791519" sldId="289"/>
        </pc:sldMkLst>
        <pc:spChg chg="mod">
          <ac:chgData name="Nyyssönen Kim" userId="216d0a29-eed1-4bc1-85c4-d716bb40495d" providerId="ADAL" clId="{204269CF-56B1-40EB-BA9F-C87EED191022}" dt="2026-03-02T11:26:32.415" v="493" actId="20577"/>
          <ac:spMkLst>
            <pc:docMk/>
            <pc:sldMk cId="2135791519" sldId="289"/>
            <ac:spMk id="2" creationId="{1248093C-2154-1FFF-BAA2-5AE2CBC3B06F}"/>
          </ac:spMkLst>
        </pc:spChg>
        <pc:spChg chg="mod">
          <ac:chgData name="Nyyssönen Kim" userId="216d0a29-eed1-4bc1-85c4-d716bb40495d" providerId="ADAL" clId="{204269CF-56B1-40EB-BA9F-C87EED191022}" dt="2026-03-02T11:53:04.761" v="2474" actId="20577"/>
          <ac:spMkLst>
            <pc:docMk/>
            <pc:sldMk cId="2135791519" sldId="289"/>
            <ac:spMk id="3" creationId="{E757E6CA-761A-3A5F-A7FE-BF6EF03C508F}"/>
          </ac:spMkLst>
        </pc:spChg>
      </pc:sldChg>
      <pc:sldChg chg="modSp add mod">
        <pc:chgData name="Nyyssönen Kim" userId="216d0a29-eed1-4bc1-85c4-d716bb40495d" providerId="ADAL" clId="{204269CF-56B1-40EB-BA9F-C87EED191022}" dt="2026-03-03T09:44:38.816" v="3143"/>
        <pc:sldMkLst>
          <pc:docMk/>
          <pc:sldMk cId="1650809674" sldId="290"/>
        </pc:sldMkLst>
        <pc:spChg chg="mod">
          <ac:chgData name="Nyyssönen Kim" userId="216d0a29-eed1-4bc1-85c4-d716bb40495d" providerId="ADAL" clId="{204269CF-56B1-40EB-BA9F-C87EED191022}" dt="2026-03-02T11:32:27.227" v="820" actId="20577"/>
          <ac:spMkLst>
            <pc:docMk/>
            <pc:sldMk cId="1650809674" sldId="290"/>
            <ac:spMk id="2" creationId="{EF9D8C1D-DE80-627B-B64D-57699F6E1153}"/>
          </ac:spMkLst>
        </pc:spChg>
        <pc:spChg chg="mod">
          <ac:chgData name="Nyyssönen Kim" userId="216d0a29-eed1-4bc1-85c4-d716bb40495d" providerId="ADAL" clId="{204269CF-56B1-40EB-BA9F-C87EED191022}" dt="2026-03-03T09:44:38.816" v="3143"/>
          <ac:spMkLst>
            <pc:docMk/>
            <pc:sldMk cId="1650809674" sldId="290"/>
            <ac:spMk id="3" creationId="{F98B2AF5-652D-A684-C2AF-335860225811}"/>
          </ac:spMkLst>
        </pc:spChg>
      </pc:sldChg>
      <pc:sldChg chg="modSp add mod">
        <pc:chgData name="Nyyssönen Kim" userId="216d0a29-eed1-4bc1-85c4-d716bb40495d" providerId="ADAL" clId="{204269CF-56B1-40EB-BA9F-C87EED191022}" dt="2026-03-02T11:55:26.585" v="2614" actId="20577"/>
        <pc:sldMkLst>
          <pc:docMk/>
          <pc:sldMk cId="4082644445" sldId="291"/>
        </pc:sldMkLst>
        <pc:spChg chg="mod">
          <ac:chgData name="Nyyssönen Kim" userId="216d0a29-eed1-4bc1-85c4-d716bb40495d" providerId="ADAL" clId="{204269CF-56B1-40EB-BA9F-C87EED191022}" dt="2026-03-02T11:54:27.305" v="2521" actId="20577"/>
          <ac:spMkLst>
            <pc:docMk/>
            <pc:sldMk cId="4082644445" sldId="291"/>
            <ac:spMk id="2" creationId="{123C1243-7E6A-5CC2-204B-BD98E95C4B27}"/>
          </ac:spMkLst>
        </pc:spChg>
        <pc:spChg chg="mod">
          <ac:chgData name="Nyyssönen Kim" userId="216d0a29-eed1-4bc1-85c4-d716bb40495d" providerId="ADAL" clId="{204269CF-56B1-40EB-BA9F-C87EED191022}" dt="2026-03-02T11:55:26.585" v="2614" actId="20577"/>
          <ac:spMkLst>
            <pc:docMk/>
            <pc:sldMk cId="4082644445" sldId="291"/>
            <ac:spMk id="3" creationId="{B893E888-CB29-AFF7-E2E2-1F08ED9AE065}"/>
          </ac:spMkLst>
        </pc:spChg>
      </pc:sldChg>
      <pc:sldChg chg="modSp add mod">
        <pc:chgData name="Nyyssönen Kim" userId="216d0a29-eed1-4bc1-85c4-d716bb40495d" providerId="ADAL" clId="{204269CF-56B1-40EB-BA9F-C87EED191022}" dt="2026-03-02T12:09:05.105" v="3142" actId="20577"/>
        <pc:sldMkLst>
          <pc:docMk/>
          <pc:sldMk cId="2487218544" sldId="292"/>
        </pc:sldMkLst>
        <pc:spChg chg="mod">
          <ac:chgData name="Nyyssönen Kim" userId="216d0a29-eed1-4bc1-85c4-d716bb40495d" providerId="ADAL" clId="{204269CF-56B1-40EB-BA9F-C87EED191022}" dt="2026-03-02T11:55:54.718" v="2648" actId="20577"/>
          <ac:spMkLst>
            <pc:docMk/>
            <pc:sldMk cId="2487218544" sldId="292"/>
            <ac:spMk id="2" creationId="{1630556F-6A66-B586-EBAA-90B63F450BB3}"/>
          </ac:spMkLst>
        </pc:spChg>
        <pc:spChg chg="mod">
          <ac:chgData name="Nyyssönen Kim" userId="216d0a29-eed1-4bc1-85c4-d716bb40495d" providerId="ADAL" clId="{204269CF-56B1-40EB-BA9F-C87EED191022}" dt="2026-03-02T12:09:05.105" v="3142" actId="20577"/>
          <ac:spMkLst>
            <pc:docMk/>
            <pc:sldMk cId="2487218544" sldId="292"/>
            <ac:spMk id="3" creationId="{1CAFA50F-50E2-5BD8-222A-113EF7186EDF}"/>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i-FI"/>
          </a:p>
        </p:txBody>
      </p:sp>
      <p:sp>
        <p:nvSpPr>
          <p:cNvPr id="3" name="Päivämäärän paikkamerkki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41CC2FE-FF38-4ECB-8BFF-53BEE2AD9988}" type="datetimeFigureOut">
              <a:rPr lang="fi-FI" smtClean="0"/>
              <a:t>28.8.2026</a:t>
            </a:fld>
            <a:endParaRPr lang="fi-FI"/>
          </a:p>
        </p:txBody>
      </p:sp>
      <p:sp>
        <p:nvSpPr>
          <p:cNvPr id="4" name="Dian kuvan paikkamerkki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i-FI"/>
          </a:p>
        </p:txBody>
      </p:sp>
      <p:sp>
        <p:nvSpPr>
          <p:cNvPr id="5" name="Huomautusten paikkamerkki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6" name="Alatunnisteen paikkamerk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i-FI"/>
          </a:p>
        </p:txBody>
      </p:sp>
      <p:sp>
        <p:nvSpPr>
          <p:cNvPr id="7" name="Dian numeron paikkamerkki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1636658-3BC9-412F-ADF6-36A2A8177A6D}" type="slidenum">
              <a:rPr lang="fi-FI" smtClean="0"/>
              <a:t>‹#›</a:t>
            </a:fld>
            <a:endParaRPr lang="fi-FI"/>
          </a:p>
        </p:txBody>
      </p:sp>
    </p:spTree>
    <p:extLst>
      <p:ext uri="{BB962C8B-B14F-4D97-AF65-F5344CB8AC3E}">
        <p14:creationId xmlns:p14="http://schemas.microsoft.com/office/powerpoint/2010/main" val="22838758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hyperlink" Target="http://www.fingrid.fi/" TargetMode="External"/><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hyperlink" Target="http://www.fingrid.fi/" TargetMode="External"/><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hyperlink" Target="http://www.fingrid.fi/" TargetMode="External"/><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hyperlink" Target="http://www.fingrid.fi/" TargetMode="External"/><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hyperlink" Target="http://www.fingrid.fi/" TargetMode="Externa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Otsikkodia">
    <p:spTree>
      <p:nvGrpSpPr>
        <p:cNvPr id="1" name=""/>
        <p:cNvGrpSpPr/>
        <p:nvPr/>
      </p:nvGrpSpPr>
      <p:grpSpPr>
        <a:xfrm>
          <a:off x="0" y="0"/>
          <a:ext cx="0" cy="0"/>
          <a:chOff x="0" y="0"/>
          <a:chExt cx="0" cy="0"/>
        </a:xfrm>
      </p:grpSpPr>
      <p:sp>
        <p:nvSpPr>
          <p:cNvPr id="2" name="Otsikko 1"/>
          <p:cNvSpPr>
            <a:spLocks noGrp="1"/>
          </p:cNvSpPr>
          <p:nvPr>
            <p:ph type="ctrTitle" hasCustomPrompt="1"/>
          </p:nvPr>
        </p:nvSpPr>
        <p:spPr>
          <a:xfrm>
            <a:off x="6213400" y="1854199"/>
            <a:ext cx="5112000" cy="2880000"/>
          </a:xfrm>
        </p:spPr>
        <p:txBody>
          <a:bodyPr anchor="t"/>
          <a:lstStyle>
            <a:lvl1pPr algn="l">
              <a:lnSpc>
                <a:spcPct val="100000"/>
              </a:lnSpc>
              <a:spcBef>
                <a:spcPts val="600"/>
              </a:spcBef>
              <a:defRPr sz="4800"/>
            </a:lvl1p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br>
              <a:rPr lang="fi-FI" dirty="0"/>
            </a:br>
            <a:br>
              <a:rPr lang="fi-FI" dirty="0"/>
            </a:br>
            <a:endParaRPr lang="fi-FI" dirty="0"/>
          </a:p>
        </p:txBody>
      </p:sp>
      <p:sp>
        <p:nvSpPr>
          <p:cNvPr id="3" name="Alaotsikko 2"/>
          <p:cNvSpPr>
            <a:spLocks noGrp="1"/>
          </p:cNvSpPr>
          <p:nvPr>
            <p:ph type="subTitle" idx="1"/>
          </p:nvPr>
        </p:nvSpPr>
        <p:spPr>
          <a:xfrm>
            <a:off x="6213600" y="4753478"/>
            <a:ext cx="5112000" cy="648000"/>
          </a:xfrm>
        </p:spPr>
        <p:txBody>
          <a:bodyPr anchor="t"/>
          <a:lstStyle>
            <a:lvl1pPr marL="0" indent="0" algn="l">
              <a:spcBef>
                <a:spcPts val="600"/>
              </a:spcBef>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dirty="0"/>
          </a:p>
        </p:txBody>
      </p:sp>
      <p:sp>
        <p:nvSpPr>
          <p:cNvPr id="7" name="Freeform 6" descr="Fingrid logo"/>
          <p:cNvSpPr>
            <a:spLocks noChangeAspect="1" noEditPoints="1"/>
          </p:cNvSpPr>
          <p:nvPr/>
        </p:nvSpPr>
        <p:spPr bwMode="auto">
          <a:xfrm>
            <a:off x="9392574" y="5870367"/>
            <a:ext cx="2306861" cy="409205"/>
          </a:xfrm>
          <a:custGeom>
            <a:avLst/>
            <a:gdLst>
              <a:gd name="T0" fmla="*/ 2515 w 4822"/>
              <a:gd name="T1" fmla="*/ 636 h 856"/>
              <a:gd name="T2" fmla="*/ 2410 w 4822"/>
              <a:gd name="T3" fmla="*/ 696 h 856"/>
              <a:gd name="T4" fmla="*/ 2287 w 4822"/>
              <a:gd name="T5" fmla="*/ 701 h 856"/>
              <a:gd name="T6" fmla="*/ 2182 w 4822"/>
              <a:gd name="T7" fmla="*/ 651 h 856"/>
              <a:gd name="T8" fmla="*/ 2121 w 4822"/>
              <a:gd name="T9" fmla="*/ 584 h 856"/>
              <a:gd name="T10" fmla="*/ 2081 w 4822"/>
              <a:gd name="T11" fmla="*/ 484 h 856"/>
              <a:gd name="T12" fmla="*/ 2081 w 4822"/>
              <a:gd name="T13" fmla="*/ 372 h 856"/>
              <a:gd name="T14" fmla="*/ 2121 w 4822"/>
              <a:gd name="T15" fmla="*/ 272 h 856"/>
              <a:gd name="T16" fmla="*/ 2172 w 4822"/>
              <a:gd name="T17" fmla="*/ 212 h 856"/>
              <a:gd name="T18" fmla="*/ 2260 w 4822"/>
              <a:gd name="T19" fmla="*/ 162 h 856"/>
              <a:gd name="T20" fmla="*/ 2368 w 4822"/>
              <a:gd name="T21" fmla="*/ 151 h 856"/>
              <a:gd name="T22" fmla="*/ 2472 w 4822"/>
              <a:gd name="T23" fmla="*/ 187 h 856"/>
              <a:gd name="T24" fmla="*/ 2642 w 4822"/>
              <a:gd name="T25" fmla="*/ 137 h 856"/>
              <a:gd name="T26" fmla="*/ 2496 w 4822"/>
              <a:gd name="T27" fmla="*/ 32 h 856"/>
              <a:gd name="T28" fmla="*/ 2339 w 4822"/>
              <a:gd name="T29" fmla="*/ 0 h 856"/>
              <a:gd name="T30" fmla="*/ 2197 w 4822"/>
              <a:gd name="T31" fmla="*/ 26 h 856"/>
              <a:gd name="T32" fmla="*/ 2062 w 4822"/>
              <a:gd name="T33" fmla="*/ 111 h 856"/>
              <a:gd name="T34" fmla="*/ 1986 w 4822"/>
              <a:gd name="T35" fmla="*/ 206 h 856"/>
              <a:gd name="T36" fmla="*/ 1931 w 4822"/>
              <a:gd name="T37" fmla="*/ 362 h 856"/>
              <a:gd name="T38" fmla="*/ 1935 w 4822"/>
              <a:gd name="T39" fmla="*/ 515 h 856"/>
              <a:gd name="T40" fmla="*/ 1977 w 4822"/>
              <a:gd name="T41" fmla="*/ 632 h 856"/>
              <a:gd name="T42" fmla="*/ 2062 w 4822"/>
              <a:gd name="T43" fmla="*/ 745 h 856"/>
              <a:gd name="T44" fmla="*/ 2178 w 4822"/>
              <a:gd name="T45" fmla="*/ 822 h 856"/>
              <a:gd name="T46" fmla="*/ 2318 w 4822"/>
              <a:gd name="T47" fmla="*/ 856 h 856"/>
              <a:gd name="T48" fmla="*/ 2461 w 4822"/>
              <a:gd name="T49" fmla="*/ 837 h 856"/>
              <a:gd name="T50" fmla="*/ 2601 w 4822"/>
              <a:gd name="T51" fmla="*/ 759 h 856"/>
              <a:gd name="T52" fmla="*/ 2681 w 4822"/>
              <a:gd name="T53" fmla="*/ 667 h 856"/>
              <a:gd name="T54" fmla="*/ 2743 w 4822"/>
              <a:gd name="T55" fmla="*/ 515 h 856"/>
              <a:gd name="T56" fmla="*/ 3554 w 4822"/>
              <a:gd name="T57" fmla="*/ 281 h 856"/>
              <a:gd name="T58" fmla="*/ 3539 w 4822"/>
              <a:gd name="T59" fmla="*/ 201 h 856"/>
              <a:gd name="T60" fmla="*/ 3484 w 4822"/>
              <a:gd name="T61" fmla="*/ 112 h 856"/>
              <a:gd name="T62" fmla="*/ 3402 w 4822"/>
              <a:gd name="T63" fmla="*/ 51 h 856"/>
              <a:gd name="T64" fmla="*/ 3298 w 4822"/>
              <a:gd name="T65" fmla="*/ 25 h 856"/>
              <a:gd name="T66" fmla="*/ 3538 w 4822"/>
              <a:gd name="T67" fmla="*/ 832 h 856"/>
              <a:gd name="T68" fmla="*/ 3484 w 4822"/>
              <a:gd name="T69" fmla="*/ 477 h 856"/>
              <a:gd name="T70" fmla="*/ 3535 w 4822"/>
              <a:gd name="T71" fmla="*/ 395 h 856"/>
              <a:gd name="T72" fmla="*/ 3403 w 4822"/>
              <a:gd name="T73" fmla="*/ 307 h 856"/>
              <a:gd name="T74" fmla="*/ 3361 w 4822"/>
              <a:gd name="T75" fmla="*/ 389 h 856"/>
              <a:gd name="T76" fmla="*/ 3283 w 4822"/>
              <a:gd name="T77" fmla="*/ 416 h 856"/>
              <a:gd name="T78" fmla="*/ 3341 w 4822"/>
              <a:gd name="T79" fmla="*/ 189 h 856"/>
              <a:gd name="T80" fmla="*/ 3398 w 4822"/>
              <a:gd name="T81" fmla="*/ 259 h 856"/>
              <a:gd name="T82" fmla="*/ 4818 w 4822"/>
              <a:gd name="T83" fmla="*/ 366 h 856"/>
              <a:gd name="T84" fmla="*/ 4764 w 4822"/>
              <a:gd name="T85" fmla="*/ 219 h 856"/>
              <a:gd name="T86" fmla="*/ 4660 w 4822"/>
              <a:gd name="T87" fmla="*/ 105 h 856"/>
              <a:gd name="T88" fmla="*/ 4521 w 4822"/>
              <a:gd name="T89" fmla="*/ 36 h 856"/>
              <a:gd name="T90" fmla="*/ 4420 w 4822"/>
              <a:gd name="T91" fmla="*/ 832 h 856"/>
              <a:gd name="T92" fmla="*/ 4577 w 4822"/>
              <a:gd name="T93" fmla="*/ 800 h 856"/>
              <a:gd name="T94" fmla="*/ 4704 w 4822"/>
              <a:gd name="T95" fmla="*/ 714 h 856"/>
              <a:gd name="T96" fmla="*/ 4791 w 4822"/>
              <a:gd name="T97" fmla="*/ 585 h 856"/>
              <a:gd name="T98" fmla="*/ 4822 w 4822"/>
              <a:gd name="T99" fmla="*/ 429 h 856"/>
              <a:gd name="T100" fmla="*/ 4654 w 4822"/>
              <a:gd name="T101" fmla="*/ 527 h 856"/>
              <a:gd name="T102" fmla="*/ 4599 w 4822"/>
              <a:gd name="T103" fmla="*/ 609 h 856"/>
              <a:gd name="T104" fmla="*/ 4518 w 4822"/>
              <a:gd name="T105" fmla="*/ 662 h 856"/>
              <a:gd name="T106" fmla="*/ 4420 w 4822"/>
              <a:gd name="T107" fmla="*/ 682 h 856"/>
              <a:gd name="T108" fmla="*/ 4494 w 4822"/>
              <a:gd name="T109" fmla="*/ 185 h 856"/>
              <a:gd name="T110" fmla="*/ 4580 w 4822"/>
              <a:gd name="T111" fmla="*/ 231 h 856"/>
              <a:gd name="T112" fmla="*/ 4643 w 4822"/>
              <a:gd name="T113" fmla="*/ 306 h 856"/>
              <a:gd name="T114" fmla="*/ 4672 w 4822"/>
              <a:gd name="T115" fmla="*/ 402 h 856"/>
              <a:gd name="T116" fmla="*/ 0 w 4822"/>
              <a:gd name="T117" fmla="*/ 24 h 856"/>
              <a:gd name="T118" fmla="*/ 555 w 4822"/>
              <a:gd name="T119" fmla="*/ 174 h 856"/>
              <a:gd name="T120" fmla="*/ 1252 w 4822"/>
              <a:gd name="T121" fmla="*/ 832 h 856"/>
              <a:gd name="T122" fmla="*/ 872 w 4822"/>
              <a:gd name="T123" fmla="*/ 24 h 8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4822" h="856">
                <a:moveTo>
                  <a:pt x="2299" y="416"/>
                </a:moveTo>
                <a:lnTo>
                  <a:pt x="2378" y="565"/>
                </a:lnTo>
                <a:lnTo>
                  <a:pt x="2568" y="565"/>
                </a:lnTo>
                <a:lnTo>
                  <a:pt x="2558" y="581"/>
                </a:lnTo>
                <a:lnTo>
                  <a:pt x="2550" y="596"/>
                </a:lnTo>
                <a:lnTo>
                  <a:pt x="2538" y="610"/>
                </a:lnTo>
                <a:lnTo>
                  <a:pt x="2527" y="624"/>
                </a:lnTo>
                <a:lnTo>
                  <a:pt x="2515" y="636"/>
                </a:lnTo>
                <a:lnTo>
                  <a:pt x="2501" y="647"/>
                </a:lnTo>
                <a:lnTo>
                  <a:pt x="2487" y="657"/>
                </a:lnTo>
                <a:lnTo>
                  <a:pt x="2474" y="667"/>
                </a:lnTo>
                <a:lnTo>
                  <a:pt x="2459" y="676"/>
                </a:lnTo>
                <a:lnTo>
                  <a:pt x="2442" y="685"/>
                </a:lnTo>
                <a:lnTo>
                  <a:pt x="2435" y="687"/>
                </a:lnTo>
                <a:lnTo>
                  <a:pt x="2426" y="691"/>
                </a:lnTo>
                <a:lnTo>
                  <a:pt x="2410" y="696"/>
                </a:lnTo>
                <a:lnTo>
                  <a:pt x="2393" y="701"/>
                </a:lnTo>
                <a:lnTo>
                  <a:pt x="2375" y="704"/>
                </a:lnTo>
                <a:lnTo>
                  <a:pt x="2358" y="706"/>
                </a:lnTo>
                <a:lnTo>
                  <a:pt x="2339" y="707"/>
                </a:lnTo>
                <a:lnTo>
                  <a:pt x="2325" y="706"/>
                </a:lnTo>
                <a:lnTo>
                  <a:pt x="2313" y="705"/>
                </a:lnTo>
                <a:lnTo>
                  <a:pt x="2299" y="704"/>
                </a:lnTo>
                <a:lnTo>
                  <a:pt x="2287" y="701"/>
                </a:lnTo>
                <a:lnTo>
                  <a:pt x="2273" y="699"/>
                </a:lnTo>
                <a:lnTo>
                  <a:pt x="2260" y="695"/>
                </a:lnTo>
                <a:lnTo>
                  <a:pt x="2237" y="685"/>
                </a:lnTo>
                <a:lnTo>
                  <a:pt x="2225" y="680"/>
                </a:lnTo>
                <a:lnTo>
                  <a:pt x="2214" y="674"/>
                </a:lnTo>
                <a:lnTo>
                  <a:pt x="2203" y="666"/>
                </a:lnTo>
                <a:lnTo>
                  <a:pt x="2192" y="659"/>
                </a:lnTo>
                <a:lnTo>
                  <a:pt x="2182" y="651"/>
                </a:lnTo>
                <a:lnTo>
                  <a:pt x="2172" y="644"/>
                </a:lnTo>
                <a:lnTo>
                  <a:pt x="2162" y="635"/>
                </a:lnTo>
                <a:lnTo>
                  <a:pt x="2158" y="630"/>
                </a:lnTo>
                <a:lnTo>
                  <a:pt x="2153" y="625"/>
                </a:lnTo>
                <a:lnTo>
                  <a:pt x="2144" y="615"/>
                </a:lnTo>
                <a:lnTo>
                  <a:pt x="2136" y="605"/>
                </a:lnTo>
                <a:lnTo>
                  <a:pt x="2128" y="595"/>
                </a:lnTo>
                <a:lnTo>
                  <a:pt x="2121" y="584"/>
                </a:lnTo>
                <a:lnTo>
                  <a:pt x="2114" y="572"/>
                </a:lnTo>
                <a:lnTo>
                  <a:pt x="2108" y="561"/>
                </a:lnTo>
                <a:lnTo>
                  <a:pt x="2102" y="549"/>
                </a:lnTo>
                <a:lnTo>
                  <a:pt x="2097" y="536"/>
                </a:lnTo>
                <a:lnTo>
                  <a:pt x="2092" y="524"/>
                </a:lnTo>
                <a:lnTo>
                  <a:pt x="2088" y="511"/>
                </a:lnTo>
                <a:lnTo>
                  <a:pt x="2084" y="497"/>
                </a:lnTo>
                <a:lnTo>
                  <a:pt x="2081" y="484"/>
                </a:lnTo>
                <a:lnTo>
                  <a:pt x="2079" y="470"/>
                </a:lnTo>
                <a:lnTo>
                  <a:pt x="2077" y="456"/>
                </a:lnTo>
                <a:lnTo>
                  <a:pt x="2076" y="442"/>
                </a:lnTo>
                <a:lnTo>
                  <a:pt x="2076" y="429"/>
                </a:lnTo>
                <a:lnTo>
                  <a:pt x="2076" y="414"/>
                </a:lnTo>
                <a:lnTo>
                  <a:pt x="2077" y="400"/>
                </a:lnTo>
                <a:lnTo>
                  <a:pt x="2079" y="386"/>
                </a:lnTo>
                <a:lnTo>
                  <a:pt x="2081" y="372"/>
                </a:lnTo>
                <a:lnTo>
                  <a:pt x="2084" y="359"/>
                </a:lnTo>
                <a:lnTo>
                  <a:pt x="2088" y="345"/>
                </a:lnTo>
                <a:lnTo>
                  <a:pt x="2092" y="332"/>
                </a:lnTo>
                <a:lnTo>
                  <a:pt x="2097" y="320"/>
                </a:lnTo>
                <a:lnTo>
                  <a:pt x="2102" y="307"/>
                </a:lnTo>
                <a:lnTo>
                  <a:pt x="2108" y="295"/>
                </a:lnTo>
                <a:lnTo>
                  <a:pt x="2114" y="284"/>
                </a:lnTo>
                <a:lnTo>
                  <a:pt x="2121" y="272"/>
                </a:lnTo>
                <a:lnTo>
                  <a:pt x="2124" y="266"/>
                </a:lnTo>
                <a:lnTo>
                  <a:pt x="2128" y="261"/>
                </a:lnTo>
                <a:lnTo>
                  <a:pt x="2136" y="251"/>
                </a:lnTo>
                <a:lnTo>
                  <a:pt x="2141" y="246"/>
                </a:lnTo>
                <a:lnTo>
                  <a:pt x="2144" y="241"/>
                </a:lnTo>
                <a:lnTo>
                  <a:pt x="2153" y="231"/>
                </a:lnTo>
                <a:lnTo>
                  <a:pt x="2162" y="221"/>
                </a:lnTo>
                <a:lnTo>
                  <a:pt x="2172" y="212"/>
                </a:lnTo>
                <a:lnTo>
                  <a:pt x="2182" y="205"/>
                </a:lnTo>
                <a:lnTo>
                  <a:pt x="2192" y="197"/>
                </a:lnTo>
                <a:lnTo>
                  <a:pt x="2203" y="190"/>
                </a:lnTo>
                <a:lnTo>
                  <a:pt x="2214" y="182"/>
                </a:lnTo>
                <a:lnTo>
                  <a:pt x="2225" y="176"/>
                </a:lnTo>
                <a:lnTo>
                  <a:pt x="2237" y="171"/>
                </a:lnTo>
                <a:lnTo>
                  <a:pt x="2249" y="166"/>
                </a:lnTo>
                <a:lnTo>
                  <a:pt x="2260" y="162"/>
                </a:lnTo>
                <a:lnTo>
                  <a:pt x="2273" y="159"/>
                </a:lnTo>
                <a:lnTo>
                  <a:pt x="2287" y="155"/>
                </a:lnTo>
                <a:lnTo>
                  <a:pt x="2299" y="152"/>
                </a:lnTo>
                <a:lnTo>
                  <a:pt x="2313" y="151"/>
                </a:lnTo>
                <a:lnTo>
                  <a:pt x="2325" y="150"/>
                </a:lnTo>
                <a:lnTo>
                  <a:pt x="2339" y="150"/>
                </a:lnTo>
                <a:lnTo>
                  <a:pt x="2354" y="150"/>
                </a:lnTo>
                <a:lnTo>
                  <a:pt x="2368" y="151"/>
                </a:lnTo>
                <a:lnTo>
                  <a:pt x="2381" y="152"/>
                </a:lnTo>
                <a:lnTo>
                  <a:pt x="2395" y="156"/>
                </a:lnTo>
                <a:lnTo>
                  <a:pt x="2409" y="160"/>
                </a:lnTo>
                <a:lnTo>
                  <a:pt x="2422" y="164"/>
                </a:lnTo>
                <a:lnTo>
                  <a:pt x="2435" y="169"/>
                </a:lnTo>
                <a:lnTo>
                  <a:pt x="2447" y="174"/>
                </a:lnTo>
                <a:lnTo>
                  <a:pt x="2460" y="181"/>
                </a:lnTo>
                <a:lnTo>
                  <a:pt x="2472" y="187"/>
                </a:lnTo>
                <a:lnTo>
                  <a:pt x="2484" y="195"/>
                </a:lnTo>
                <a:lnTo>
                  <a:pt x="2495" y="204"/>
                </a:lnTo>
                <a:lnTo>
                  <a:pt x="2505" y="212"/>
                </a:lnTo>
                <a:lnTo>
                  <a:pt x="2516" y="221"/>
                </a:lnTo>
                <a:lnTo>
                  <a:pt x="2525" y="231"/>
                </a:lnTo>
                <a:lnTo>
                  <a:pt x="2535" y="241"/>
                </a:lnTo>
                <a:lnTo>
                  <a:pt x="2656" y="154"/>
                </a:lnTo>
                <a:lnTo>
                  <a:pt x="2642" y="137"/>
                </a:lnTo>
                <a:lnTo>
                  <a:pt x="2626" y="121"/>
                </a:lnTo>
                <a:lnTo>
                  <a:pt x="2610" y="105"/>
                </a:lnTo>
                <a:lnTo>
                  <a:pt x="2592" y="90"/>
                </a:lnTo>
                <a:lnTo>
                  <a:pt x="2575" y="76"/>
                </a:lnTo>
                <a:lnTo>
                  <a:pt x="2556" y="64"/>
                </a:lnTo>
                <a:lnTo>
                  <a:pt x="2537" y="52"/>
                </a:lnTo>
                <a:lnTo>
                  <a:pt x="2517" y="41"/>
                </a:lnTo>
                <a:lnTo>
                  <a:pt x="2496" y="32"/>
                </a:lnTo>
                <a:lnTo>
                  <a:pt x="2486" y="27"/>
                </a:lnTo>
                <a:lnTo>
                  <a:pt x="2475" y="24"/>
                </a:lnTo>
                <a:lnTo>
                  <a:pt x="2454" y="16"/>
                </a:lnTo>
                <a:lnTo>
                  <a:pt x="2431" y="11"/>
                </a:lnTo>
                <a:lnTo>
                  <a:pt x="2409" y="6"/>
                </a:lnTo>
                <a:lnTo>
                  <a:pt x="2386" y="2"/>
                </a:lnTo>
                <a:lnTo>
                  <a:pt x="2363" y="0"/>
                </a:lnTo>
                <a:lnTo>
                  <a:pt x="2339" y="0"/>
                </a:lnTo>
                <a:lnTo>
                  <a:pt x="2318" y="0"/>
                </a:lnTo>
                <a:lnTo>
                  <a:pt x="2296" y="2"/>
                </a:lnTo>
                <a:lnTo>
                  <a:pt x="2277" y="5"/>
                </a:lnTo>
                <a:lnTo>
                  <a:pt x="2267" y="6"/>
                </a:lnTo>
                <a:lnTo>
                  <a:pt x="2257" y="9"/>
                </a:lnTo>
                <a:lnTo>
                  <a:pt x="2237" y="14"/>
                </a:lnTo>
                <a:lnTo>
                  <a:pt x="2217" y="19"/>
                </a:lnTo>
                <a:lnTo>
                  <a:pt x="2197" y="26"/>
                </a:lnTo>
                <a:lnTo>
                  <a:pt x="2178" y="34"/>
                </a:lnTo>
                <a:lnTo>
                  <a:pt x="2161" y="42"/>
                </a:lnTo>
                <a:lnTo>
                  <a:pt x="2143" y="51"/>
                </a:lnTo>
                <a:lnTo>
                  <a:pt x="2126" y="62"/>
                </a:lnTo>
                <a:lnTo>
                  <a:pt x="2108" y="72"/>
                </a:lnTo>
                <a:lnTo>
                  <a:pt x="2092" y="85"/>
                </a:lnTo>
                <a:lnTo>
                  <a:pt x="2077" y="97"/>
                </a:lnTo>
                <a:lnTo>
                  <a:pt x="2062" y="111"/>
                </a:lnTo>
                <a:lnTo>
                  <a:pt x="2047" y="125"/>
                </a:lnTo>
                <a:lnTo>
                  <a:pt x="2041" y="132"/>
                </a:lnTo>
                <a:lnTo>
                  <a:pt x="2033" y="140"/>
                </a:lnTo>
                <a:lnTo>
                  <a:pt x="2021" y="156"/>
                </a:lnTo>
                <a:lnTo>
                  <a:pt x="2015" y="164"/>
                </a:lnTo>
                <a:lnTo>
                  <a:pt x="2008" y="172"/>
                </a:lnTo>
                <a:lnTo>
                  <a:pt x="1997" y="189"/>
                </a:lnTo>
                <a:lnTo>
                  <a:pt x="1986" y="206"/>
                </a:lnTo>
                <a:lnTo>
                  <a:pt x="1977" y="224"/>
                </a:lnTo>
                <a:lnTo>
                  <a:pt x="1967" y="242"/>
                </a:lnTo>
                <a:lnTo>
                  <a:pt x="1960" y="261"/>
                </a:lnTo>
                <a:lnTo>
                  <a:pt x="1952" y="281"/>
                </a:lnTo>
                <a:lnTo>
                  <a:pt x="1945" y="301"/>
                </a:lnTo>
                <a:lnTo>
                  <a:pt x="1940" y="321"/>
                </a:lnTo>
                <a:lnTo>
                  <a:pt x="1935" y="341"/>
                </a:lnTo>
                <a:lnTo>
                  <a:pt x="1931" y="362"/>
                </a:lnTo>
                <a:lnTo>
                  <a:pt x="1928" y="385"/>
                </a:lnTo>
                <a:lnTo>
                  <a:pt x="1927" y="406"/>
                </a:lnTo>
                <a:lnTo>
                  <a:pt x="1927" y="429"/>
                </a:lnTo>
                <a:lnTo>
                  <a:pt x="1927" y="450"/>
                </a:lnTo>
                <a:lnTo>
                  <a:pt x="1928" y="472"/>
                </a:lnTo>
                <a:lnTo>
                  <a:pt x="1931" y="494"/>
                </a:lnTo>
                <a:lnTo>
                  <a:pt x="1933" y="504"/>
                </a:lnTo>
                <a:lnTo>
                  <a:pt x="1935" y="515"/>
                </a:lnTo>
                <a:lnTo>
                  <a:pt x="1940" y="535"/>
                </a:lnTo>
                <a:lnTo>
                  <a:pt x="1942" y="545"/>
                </a:lnTo>
                <a:lnTo>
                  <a:pt x="1945" y="555"/>
                </a:lnTo>
                <a:lnTo>
                  <a:pt x="1952" y="575"/>
                </a:lnTo>
                <a:lnTo>
                  <a:pt x="1956" y="585"/>
                </a:lnTo>
                <a:lnTo>
                  <a:pt x="1960" y="595"/>
                </a:lnTo>
                <a:lnTo>
                  <a:pt x="1967" y="614"/>
                </a:lnTo>
                <a:lnTo>
                  <a:pt x="1977" y="632"/>
                </a:lnTo>
                <a:lnTo>
                  <a:pt x="1986" y="650"/>
                </a:lnTo>
                <a:lnTo>
                  <a:pt x="1997" y="667"/>
                </a:lnTo>
                <a:lnTo>
                  <a:pt x="2008" y="685"/>
                </a:lnTo>
                <a:lnTo>
                  <a:pt x="2021" y="700"/>
                </a:lnTo>
                <a:lnTo>
                  <a:pt x="2033" y="716"/>
                </a:lnTo>
                <a:lnTo>
                  <a:pt x="2047" y="731"/>
                </a:lnTo>
                <a:lnTo>
                  <a:pt x="2054" y="739"/>
                </a:lnTo>
                <a:lnTo>
                  <a:pt x="2062" y="745"/>
                </a:lnTo>
                <a:lnTo>
                  <a:pt x="2077" y="759"/>
                </a:lnTo>
                <a:lnTo>
                  <a:pt x="2092" y="771"/>
                </a:lnTo>
                <a:lnTo>
                  <a:pt x="2108" y="784"/>
                </a:lnTo>
                <a:lnTo>
                  <a:pt x="2126" y="795"/>
                </a:lnTo>
                <a:lnTo>
                  <a:pt x="2143" y="805"/>
                </a:lnTo>
                <a:lnTo>
                  <a:pt x="2161" y="814"/>
                </a:lnTo>
                <a:lnTo>
                  <a:pt x="2169" y="819"/>
                </a:lnTo>
                <a:lnTo>
                  <a:pt x="2178" y="822"/>
                </a:lnTo>
                <a:lnTo>
                  <a:pt x="2197" y="830"/>
                </a:lnTo>
                <a:lnTo>
                  <a:pt x="2217" y="837"/>
                </a:lnTo>
                <a:lnTo>
                  <a:pt x="2237" y="842"/>
                </a:lnTo>
                <a:lnTo>
                  <a:pt x="2245" y="845"/>
                </a:lnTo>
                <a:lnTo>
                  <a:pt x="2257" y="847"/>
                </a:lnTo>
                <a:lnTo>
                  <a:pt x="2277" y="851"/>
                </a:lnTo>
                <a:lnTo>
                  <a:pt x="2296" y="854"/>
                </a:lnTo>
                <a:lnTo>
                  <a:pt x="2318" y="856"/>
                </a:lnTo>
                <a:lnTo>
                  <a:pt x="2339" y="856"/>
                </a:lnTo>
                <a:lnTo>
                  <a:pt x="2360" y="856"/>
                </a:lnTo>
                <a:lnTo>
                  <a:pt x="2381" y="854"/>
                </a:lnTo>
                <a:lnTo>
                  <a:pt x="2401" y="851"/>
                </a:lnTo>
                <a:lnTo>
                  <a:pt x="2412" y="850"/>
                </a:lnTo>
                <a:lnTo>
                  <a:pt x="2422" y="847"/>
                </a:lnTo>
                <a:lnTo>
                  <a:pt x="2442" y="842"/>
                </a:lnTo>
                <a:lnTo>
                  <a:pt x="2461" y="837"/>
                </a:lnTo>
                <a:lnTo>
                  <a:pt x="2481" y="830"/>
                </a:lnTo>
                <a:lnTo>
                  <a:pt x="2500" y="822"/>
                </a:lnTo>
                <a:lnTo>
                  <a:pt x="2517" y="814"/>
                </a:lnTo>
                <a:lnTo>
                  <a:pt x="2536" y="805"/>
                </a:lnTo>
                <a:lnTo>
                  <a:pt x="2552" y="795"/>
                </a:lnTo>
                <a:lnTo>
                  <a:pt x="2570" y="784"/>
                </a:lnTo>
                <a:lnTo>
                  <a:pt x="2586" y="771"/>
                </a:lnTo>
                <a:lnTo>
                  <a:pt x="2601" y="759"/>
                </a:lnTo>
                <a:lnTo>
                  <a:pt x="2616" y="745"/>
                </a:lnTo>
                <a:lnTo>
                  <a:pt x="2631" y="731"/>
                </a:lnTo>
                <a:lnTo>
                  <a:pt x="2637" y="724"/>
                </a:lnTo>
                <a:lnTo>
                  <a:pt x="2645" y="716"/>
                </a:lnTo>
                <a:lnTo>
                  <a:pt x="2657" y="700"/>
                </a:lnTo>
                <a:lnTo>
                  <a:pt x="2663" y="692"/>
                </a:lnTo>
                <a:lnTo>
                  <a:pt x="2669" y="685"/>
                </a:lnTo>
                <a:lnTo>
                  <a:pt x="2681" y="667"/>
                </a:lnTo>
                <a:lnTo>
                  <a:pt x="2692" y="650"/>
                </a:lnTo>
                <a:lnTo>
                  <a:pt x="2702" y="632"/>
                </a:lnTo>
                <a:lnTo>
                  <a:pt x="2711" y="614"/>
                </a:lnTo>
                <a:lnTo>
                  <a:pt x="2719" y="595"/>
                </a:lnTo>
                <a:lnTo>
                  <a:pt x="2727" y="575"/>
                </a:lnTo>
                <a:lnTo>
                  <a:pt x="2733" y="555"/>
                </a:lnTo>
                <a:lnTo>
                  <a:pt x="2738" y="535"/>
                </a:lnTo>
                <a:lnTo>
                  <a:pt x="2743" y="515"/>
                </a:lnTo>
                <a:lnTo>
                  <a:pt x="2747" y="494"/>
                </a:lnTo>
                <a:lnTo>
                  <a:pt x="2749" y="472"/>
                </a:lnTo>
                <a:lnTo>
                  <a:pt x="2751" y="450"/>
                </a:lnTo>
                <a:lnTo>
                  <a:pt x="2752" y="429"/>
                </a:lnTo>
                <a:lnTo>
                  <a:pt x="2751" y="416"/>
                </a:lnTo>
                <a:lnTo>
                  <a:pt x="2299" y="416"/>
                </a:lnTo>
                <a:close/>
                <a:moveTo>
                  <a:pt x="3555" y="295"/>
                </a:moveTo>
                <a:lnTo>
                  <a:pt x="3554" y="281"/>
                </a:lnTo>
                <a:lnTo>
                  <a:pt x="3554" y="267"/>
                </a:lnTo>
                <a:lnTo>
                  <a:pt x="3553" y="260"/>
                </a:lnTo>
                <a:lnTo>
                  <a:pt x="3551" y="254"/>
                </a:lnTo>
                <a:lnTo>
                  <a:pt x="3549" y="240"/>
                </a:lnTo>
                <a:lnTo>
                  <a:pt x="3546" y="227"/>
                </a:lnTo>
                <a:lnTo>
                  <a:pt x="3544" y="220"/>
                </a:lnTo>
                <a:lnTo>
                  <a:pt x="3543" y="214"/>
                </a:lnTo>
                <a:lnTo>
                  <a:pt x="3539" y="201"/>
                </a:lnTo>
                <a:lnTo>
                  <a:pt x="3534" y="189"/>
                </a:lnTo>
                <a:lnTo>
                  <a:pt x="3528" y="177"/>
                </a:lnTo>
                <a:lnTo>
                  <a:pt x="3523" y="166"/>
                </a:lnTo>
                <a:lnTo>
                  <a:pt x="3515" y="155"/>
                </a:lnTo>
                <a:lnTo>
                  <a:pt x="3509" y="144"/>
                </a:lnTo>
                <a:lnTo>
                  <a:pt x="3501" y="132"/>
                </a:lnTo>
                <a:lnTo>
                  <a:pt x="3493" y="122"/>
                </a:lnTo>
                <a:lnTo>
                  <a:pt x="3484" y="112"/>
                </a:lnTo>
                <a:lnTo>
                  <a:pt x="3475" y="104"/>
                </a:lnTo>
                <a:lnTo>
                  <a:pt x="3467" y="95"/>
                </a:lnTo>
                <a:lnTo>
                  <a:pt x="3457" y="86"/>
                </a:lnTo>
                <a:lnTo>
                  <a:pt x="3447" y="77"/>
                </a:lnTo>
                <a:lnTo>
                  <a:pt x="3435" y="70"/>
                </a:lnTo>
                <a:lnTo>
                  <a:pt x="3424" y="64"/>
                </a:lnTo>
                <a:lnTo>
                  <a:pt x="3413" y="56"/>
                </a:lnTo>
                <a:lnTo>
                  <a:pt x="3402" y="51"/>
                </a:lnTo>
                <a:lnTo>
                  <a:pt x="3389" y="45"/>
                </a:lnTo>
                <a:lnTo>
                  <a:pt x="3378" y="40"/>
                </a:lnTo>
                <a:lnTo>
                  <a:pt x="3366" y="36"/>
                </a:lnTo>
                <a:lnTo>
                  <a:pt x="3352" y="32"/>
                </a:lnTo>
                <a:lnTo>
                  <a:pt x="3339" y="30"/>
                </a:lnTo>
                <a:lnTo>
                  <a:pt x="3326" y="27"/>
                </a:lnTo>
                <a:lnTo>
                  <a:pt x="3312" y="25"/>
                </a:lnTo>
                <a:lnTo>
                  <a:pt x="3298" y="25"/>
                </a:lnTo>
                <a:lnTo>
                  <a:pt x="3284" y="24"/>
                </a:lnTo>
                <a:lnTo>
                  <a:pt x="2901" y="24"/>
                </a:lnTo>
                <a:lnTo>
                  <a:pt x="2901" y="832"/>
                </a:lnTo>
                <a:lnTo>
                  <a:pt x="3051" y="832"/>
                </a:lnTo>
                <a:lnTo>
                  <a:pt x="3051" y="565"/>
                </a:lnTo>
                <a:lnTo>
                  <a:pt x="3237" y="565"/>
                </a:lnTo>
                <a:lnTo>
                  <a:pt x="3377" y="832"/>
                </a:lnTo>
                <a:lnTo>
                  <a:pt x="3538" y="832"/>
                </a:lnTo>
                <a:lnTo>
                  <a:pt x="3388" y="545"/>
                </a:lnTo>
                <a:lnTo>
                  <a:pt x="3405" y="536"/>
                </a:lnTo>
                <a:lnTo>
                  <a:pt x="3423" y="527"/>
                </a:lnTo>
                <a:lnTo>
                  <a:pt x="3439" y="516"/>
                </a:lnTo>
                <a:lnTo>
                  <a:pt x="3455" y="505"/>
                </a:lnTo>
                <a:lnTo>
                  <a:pt x="3469" y="491"/>
                </a:lnTo>
                <a:lnTo>
                  <a:pt x="3477" y="485"/>
                </a:lnTo>
                <a:lnTo>
                  <a:pt x="3484" y="477"/>
                </a:lnTo>
                <a:lnTo>
                  <a:pt x="3490" y="470"/>
                </a:lnTo>
                <a:lnTo>
                  <a:pt x="3496" y="462"/>
                </a:lnTo>
                <a:lnTo>
                  <a:pt x="3503" y="455"/>
                </a:lnTo>
                <a:lnTo>
                  <a:pt x="3508" y="447"/>
                </a:lnTo>
                <a:lnTo>
                  <a:pt x="3518" y="430"/>
                </a:lnTo>
                <a:lnTo>
                  <a:pt x="3523" y="421"/>
                </a:lnTo>
                <a:lnTo>
                  <a:pt x="3528" y="412"/>
                </a:lnTo>
                <a:lnTo>
                  <a:pt x="3535" y="395"/>
                </a:lnTo>
                <a:lnTo>
                  <a:pt x="3543" y="376"/>
                </a:lnTo>
                <a:lnTo>
                  <a:pt x="3548" y="356"/>
                </a:lnTo>
                <a:lnTo>
                  <a:pt x="3550" y="346"/>
                </a:lnTo>
                <a:lnTo>
                  <a:pt x="3551" y="336"/>
                </a:lnTo>
                <a:lnTo>
                  <a:pt x="3554" y="316"/>
                </a:lnTo>
                <a:lnTo>
                  <a:pt x="3555" y="295"/>
                </a:lnTo>
                <a:close/>
                <a:moveTo>
                  <a:pt x="3404" y="295"/>
                </a:moveTo>
                <a:lnTo>
                  <a:pt x="3403" y="307"/>
                </a:lnTo>
                <a:lnTo>
                  <a:pt x="3402" y="319"/>
                </a:lnTo>
                <a:lnTo>
                  <a:pt x="3398" y="331"/>
                </a:lnTo>
                <a:lnTo>
                  <a:pt x="3394" y="342"/>
                </a:lnTo>
                <a:lnTo>
                  <a:pt x="3389" y="352"/>
                </a:lnTo>
                <a:lnTo>
                  <a:pt x="3383" y="362"/>
                </a:lnTo>
                <a:lnTo>
                  <a:pt x="3377" y="372"/>
                </a:lnTo>
                <a:lnTo>
                  <a:pt x="3368" y="380"/>
                </a:lnTo>
                <a:lnTo>
                  <a:pt x="3361" y="389"/>
                </a:lnTo>
                <a:lnTo>
                  <a:pt x="3351" y="395"/>
                </a:lnTo>
                <a:lnTo>
                  <a:pt x="3341" y="401"/>
                </a:lnTo>
                <a:lnTo>
                  <a:pt x="3331" y="406"/>
                </a:lnTo>
                <a:lnTo>
                  <a:pt x="3319" y="410"/>
                </a:lnTo>
                <a:lnTo>
                  <a:pt x="3307" y="414"/>
                </a:lnTo>
                <a:lnTo>
                  <a:pt x="3302" y="415"/>
                </a:lnTo>
                <a:lnTo>
                  <a:pt x="3296" y="415"/>
                </a:lnTo>
                <a:lnTo>
                  <a:pt x="3283" y="416"/>
                </a:lnTo>
                <a:lnTo>
                  <a:pt x="3051" y="416"/>
                </a:lnTo>
                <a:lnTo>
                  <a:pt x="3051" y="174"/>
                </a:lnTo>
                <a:lnTo>
                  <a:pt x="3283" y="174"/>
                </a:lnTo>
                <a:lnTo>
                  <a:pt x="3296" y="174"/>
                </a:lnTo>
                <a:lnTo>
                  <a:pt x="3307" y="176"/>
                </a:lnTo>
                <a:lnTo>
                  <a:pt x="3319" y="179"/>
                </a:lnTo>
                <a:lnTo>
                  <a:pt x="3331" y="184"/>
                </a:lnTo>
                <a:lnTo>
                  <a:pt x="3341" y="189"/>
                </a:lnTo>
                <a:lnTo>
                  <a:pt x="3351" y="194"/>
                </a:lnTo>
                <a:lnTo>
                  <a:pt x="3361" y="201"/>
                </a:lnTo>
                <a:lnTo>
                  <a:pt x="3368" y="209"/>
                </a:lnTo>
                <a:lnTo>
                  <a:pt x="3377" y="217"/>
                </a:lnTo>
                <a:lnTo>
                  <a:pt x="3383" y="227"/>
                </a:lnTo>
                <a:lnTo>
                  <a:pt x="3389" y="237"/>
                </a:lnTo>
                <a:lnTo>
                  <a:pt x="3394" y="247"/>
                </a:lnTo>
                <a:lnTo>
                  <a:pt x="3398" y="259"/>
                </a:lnTo>
                <a:lnTo>
                  <a:pt x="3402" y="270"/>
                </a:lnTo>
                <a:lnTo>
                  <a:pt x="3403" y="276"/>
                </a:lnTo>
                <a:lnTo>
                  <a:pt x="3403" y="282"/>
                </a:lnTo>
                <a:lnTo>
                  <a:pt x="3404" y="295"/>
                </a:lnTo>
                <a:close/>
                <a:moveTo>
                  <a:pt x="4822" y="429"/>
                </a:moveTo>
                <a:lnTo>
                  <a:pt x="4822" y="407"/>
                </a:lnTo>
                <a:lnTo>
                  <a:pt x="4820" y="386"/>
                </a:lnTo>
                <a:lnTo>
                  <a:pt x="4818" y="366"/>
                </a:lnTo>
                <a:lnTo>
                  <a:pt x="4815" y="346"/>
                </a:lnTo>
                <a:lnTo>
                  <a:pt x="4810" y="327"/>
                </a:lnTo>
                <a:lnTo>
                  <a:pt x="4805" y="307"/>
                </a:lnTo>
                <a:lnTo>
                  <a:pt x="4799" y="289"/>
                </a:lnTo>
                <a:lnTo>
                  <a:pt x="4791" y="271"/>
                </a:lnTo>
                <a:lnTo>
                  <a:pt x="4783" y="252"/>
                </a:lnTo>
                <a:lnTo>
                  <a:pt x="4774" y="235"/>
                </a:lnTo>
                <a:lnTo>
                  <a:pt x="4764" y="219"/>
                </a:lnTo>
                <a:lnTo>
                  <a:pt x="4754" y="202"/>
                </a:lnTo>
                <a:lnTo>
                  <a:pt x="4743" y="186"/>
                </a:lnTo>
                <a:lnTo>
                  <a:pt x="4730" y="171"/>
                </a:lnTo>
                <a:lnTo>
                  <a:pt x="4718" y="156"/>
                </a:lnTo>
                <a:lnTo>
                  <a:pt x="4704" y="142"/>
                </a:lnTo>
                <a:lnTo>
                  <a:pt x="4690" y="129"/>
                </a:lnTo>
                <a:lnTo>
                  <a:pt x="4675" y="116"/>
                </a:lnTo>
                <a:lnTo>
                  <a:pt x="4660" y="105"/>
                </a:lnTo>
                <a:lnTo>
                  <a:pt x="4645" y="94"/>
                </a:lnTo>
                <a:lnTo>
                  <a:pt x="4629" y="82"/>
                </a:lnTo>
                <a:lnTo>
                  <a:pt x="4612" y="72"/>
                </a:lnTo>
                <a:lnTo>
                  <a:pt x="4594" y="64"/>
                </a:lnTo>
                <a:lnTo>
                  <a:pt x="4577" y="56"/>
                </a:lnTo>
                <a:lnTo>
                  <a:pt x="4558" y="49"/>
                </a:lnTo>
                <a:lnTo>
                  <a:pt x="4539" y="42"/>
                </a:lnTo>
                <a:lnTo>
                  <a:pt x="4521" y="36"/>
                </a:lnTo>
                <a:lnTo>
                  <a:pt x="4501" y="32"/>
                </a:lnTo>
                <a:lnTo>
                  <a:pt x="4481" y="29"/>
                </a:lnTo>
                <a:lnTo>
                  <a:pt x="4461" y="26"/>
                </a:lnTo>
                <a:lnTo>
                  <a:pt x="4441" y="25"/>
                </a:lnTo>
                <a:lnTo>
                  <a:pt x="4420" y="24"/>
                </a:lnTo>
                <a:lnTo>
                  <a:pt x="4119" y="24"/>
                </a:lnTo>
                <a:lnTo>
                  <a:pt x="4119" y="832"/>
                </a:lnTo>
                <a:lnTo>
                  <a:pt x="4420" y="832"/>
                </a:lnTo>
                <a:lnTo>
                  <a:pt x="4441" y="831"/>
                </a:lnTo>
                <a:lnTo>
                  <a:pt x="4461" y="830"/>
                </a:lnTo>
                <a:lnTo>
                  <a:pt x="4481" y="827"/>
                </a:lnTo>
                <a:lnTo>
                  <a:pt x="4501" y="824"/>
                </a:lnTo>
                <a:lnTo>
                  <a:pt x="4521" y="820"/>
                </a:lnTo>
                <a:lnTo>
                  <a:pt x="4539" y="814"/>
                </a:lnTo>
                <a:lnTo>
                  <a:pt x="4558" y="807"/>
                </a:lnTo>
                <a:lnTo>
                  <a:pt x="4577" y="800"/>
                </a:lnTo>
                <a:lnTo>
                  <a:pt x="4594" y="792"/>
                </a:lnTo>
                <a:lnTo>
                  <a:pt x="4612" y="784"/>
                </a:lnTo>
                <a:lnTo>
                  <a:pt x="4629" y="774"/>
                </a:lnTo>
                <a:lnTo>
                  <a:pt x="4645" y="764"/>
                </a:lnTo>
                <a:lnTo>
                  <a:pt x="4660" y="752"/>
                </a:lnTo>
                <a:lnTo>
                  <a:pt x="4675" y="740"/>
                </a:lnTo>
                <a:lnTo>
                  <a:pt x="4690" y="727"/>
                </a:lnTo>
                <a:lnTo>
                  <a:pt x="4704" y="714"/>
                </a:lnTo>
                <a:lnTo>
                  <a:pt x="4718" y="700"/>
                </a:lnTo>
                <a:lnTo>
                  <a:pt x="4730" y="685"/>
                </a:lnTo>
                <a:lnTo>
                  <a:pt x="4743" y="670"/>
                </a:lnTo>
                <a:lnTo>
                  <a:pt x="4754" y="654"/>
                </a:lnTo>
                <a:lnTo>
                  <a:pt x="4764" y="637"/>
                </a:lnTo>
                <a:lnTo>
                  <a:pt x="4774" y="621"/>
                </a:lnTo>
                <a:lnTo>
                  <a:pt x="4783" y="604"/>
                </a:lnTo>
                <a:lnTo>
                  <a:pt x="4791" y="585"/>
                </a:lnTo>
                <a:lnTo>
                  <a:pt x="4799" y="567"/>
                </a:lnTo>
                <a:lnTo>
                  <a:pt x="4805" y="549"/>
                </a:lnTo>
                <a:lnTo>
                  <a:pt x="4810" y="529"/>
                </a:lnTo>
                <a:lnTo>
                  <a:pt x="4815" y="510"/>
                </a:lnTo>
                <a:lnTo>
                  <a:pt x="4818" y="490"/>
                </a:lnTo>
                <a:lnTo>
                  <a:pt x="4820" y="470"/>
                </a:lnTo>
                <a:lnTo>
                  <a:pt x="4822" y="449"/>
                </a:lnTo>
                <a:lnTo>
                  <a:pt x="4822" y="429"/>
                </a:lnTo>
                <a:close/>
                <a:moveTo>
                  <a:pt x="4674" y="429"/>
                </a:moveTo>
                <a:lnTo>
                  <a:pt x="4673" y="441"/>
                </a:lnTo>
                <a:lnTo>
                  <a:pt x="4672" y="454"/>
                </a:lnTo>
                <a:lnTo>
                  <a:pt x="4668" y="480"/>
                </a:lnTo>
                <a:lnTo>
                  <a:pt x="4665" y="491"/>
                </a:lnTo>
                <a:lnTo>
                  <a:pt x="4662" y="504"/>
                </a:lnTo>
                <a:lnTo>
                  <a:pt x="4658" y="516"/>
                </a:lnTo>
                <a:lnTo>
                  <a:pt x="4654" y="527"/>
                </a:lnTo>
                <a:lnTo>
                  <a:pt x="4648" y="539"/>
                </a:lnTo>
                <a:lnTo>
                  <a:pt x="4643" y="550"/>
                </a:lnTo>
                <a:lnTo>
                  <a:pt x="4637" y="560"/>
                </a:lnTo>
                <a:lnTo>
                  <a:pt x="4630" y="570"/>
                </a:lnTo>
                <a:lnTo>
                  <a:pt x="4623" y="580"/>
                </a:lnTo>
                <a:lnTo>
                  <a:pt x="4615" y="590"/>
                </a:lnTo>
                <a:lnTo>
                  <a:pt x="4608" y="599"/>
                </a:lnTo>
                <a:lnTo>
                  <a:pt x="4599" y="609"/>
                </a:lnTo>
                <a:lnTo>
                  <a:pt x="4590" y="616"/>
                </a:lnTo>
                <a:lnTo>
                  <a:pt x="4580" y="625"/>
                </a:lnTo>
                <a:lnTo>
                  <a:pt x="4572" y="632"/>
                </a:lnTo>
                <a:lnTo>
                  <a:pt x="4562" y="639"/>
                </a:lnTo>
                <a:lnTo>
                  <a:pt x="4551" y="646"/>
                </a:lnTo>
                <a:lnTo>
                  <a:pt x="4541" y="652"/>
                </a:lnTo>
                <a:lnTo>
                  <a:pt x="4529" y="657"/>
                </a:lnTo>
                <a:lnTo>
                  <a:pt x="4518" y="662"/>
                </a:lnTo>
                <a:lnTo>
                  <a:pt x="4507" y="667"/>
                </a:lnTo>
                <a:lnTo>
                  <a:pt x="4494" y="671"/>
                </a:lnTo>
                <a:lnTo>
                  <a:pt x="4483" y="675"/>
                </a:lnTo>
                <a:lnTo>
                  <a:pt x="4471" y="677"/>
                </a:lnTo>
                <a:lnTo>
                  <a:pt x="4458" y="680"/>
                </a:lnTo>
                <a:lnTo>
                  <a:pt x="4446" y="681"/>
                </a:lnTo>
                <a:lnTo>
                  <a:pt x="4432" y="682"/>
                </a:lnTo>
                <a:lnTo>
                  <a:pt x="4420" y="682"/>
                </a:lnTo>
                <a:lnTo>
                  <a:pt x="4269" y="682"/>
                </a:lnTo>
                <a:lnTo>
                  <a:pt x="4269" y="174"/>
                </a:lnTo>
                <a:lnTo>
                  <a:pt x="4420" y="174"/>
                </a:lnTo>
                <a:lnTo>
                  <a:pt x="4432" y="174"/>
                </a:lnTo>
                <a:lnTo>
                  <a:pt x="4446" y="175"/>
                </a:lnTo>
                <a:lnTo>
                  <a:pt x="4471" y="179"/>
                </a:lnTo>
                <a:lnTo>
                  <a:pt x="4483" y="181"/>
                </a:lnTo>
                <a:lnTo>
                  <a:pt x="4494" y="185"/>
                </a:lnTo>
                <a:lnTo>
                  <a:pt x="4507" y="189"/>
                </a:lnTo>
                <a:lnTo>
                  <a:pt x="4518" y="194"/>
                </a:lnTo>
                <a:lnTo>
                  <a:pt x="4529" y="199"/>
                </a:lnTo>
                <a:lnTo>
                  <a:pt x="4541" y="204"/>
                </a:lnTo>
                <a:lnTo>
                  <a:pt x="4551" y="210"/>
                </a:lnTo>
                <a:lnTo>
                  <a:pt x="4562" y="217"/>
                </a:lnTo>
                <a:lnTo>
                  <a:pt x="4572" y="224"/>
                </a:lnTo>
                <a:lnTo>
                  <a:pt x="4580" y="231"/>
                </a:lnTo>
                <a:lnTo>
                  <a:pt x="4590" y="240"/>
                </a:lnTo>
                <a:lnTo>
                  <a:pt x="4599" y="249"/>
                </a:lnTo>
                <a:lnTo>
                  <a:pt x="4608" y="257"/>
                </a:lnTo>
                <a:lnTo>
                  <a:pt x="4615" y="266"/>
                </a:lnTo>
                <a:lnTo>
                  <a:pt x="4623" y="276"/>
                </a:lnTo>
                <a:lnTo>
                  <a:pt x="4630" y="286"/>
                </a:lnTo>
                <a:lnTo>
                  <a:pt x="4637" y="296"/>
                </a:lnTo>
                <a:lnTo>
                  <a:pt x="4643" y="306"/>
                </a:lnTo>
                <a:lnTo>
                  <a:pt x="4648" y="317"/>
                </a:lnTo>
                <a:lnTo>
                  <a:pt x="4654" y="329"/>
                </a:lnTo>
                <a:lnTo>
                  <a:pt x="4658" y="341"/>
                </a:lnTo>
                <a:lnTo>
                  <a:pt x="4662" y="352"/>
                </a:lnTo>
                <a:lnTo>
                  <a:pt x="4665" y="365"/>
                </a:lnTo>
                <a:lnTo>
                  <a:pt x="4668" y="376"/>
                </a:lnTo>
                <a:lnTo>
                  <a:pt x="4670" y="390"/>
                </a:lnTo>
                <a:lnTo>
                  <a:pt x="4672" y="402"/>
                </a:lnTo>
                <a:lnTo>
                  <a:pt x="4673" y="415"/>
                </a:lnTo>
                <a:lnTo>
                  <a:pt x="4674" y="429"/>
                </a:lnTo>
                <a:close/>
                <a:moveTo>
                  <a:pt x="3738" y="832"/>
                </a:moveTo>
                <a:lnTo>
                  <a:pt x="3887" y="832"/>
                </a:lnTo>
                <a:lnTo>
                  <a:pt x="3887" y="24"/>
                </a:lnTo>
                <a:lnTo>
                  <a:pt x="3738" y="24"/>
                </a:lnTo>
                <a:lnTo>
                  <a:pt x="3738" y="832"/>
                </a:lnTo>
                <a:close/>
                <a:moveTo>
                  <a:pt x="0" y="24"/>
                </a:moveTo>
                <a:lnTo>
                  <a:pt x="0" y="832"/>
                </a:lnTo>
                <a:lnTo>
                  <a:pt x="150" y="832"/>
                </a:lnTo>
                <a:lnTo>
                  <a:pt x="150" y="565"/>
                </a:lnTo>
                <a:lnTo>
                  <a:pt x="442" y="565"/>
                </a:lnTo>
                <a:lnTo>
                  <a:pt x="519" y="416"/>
                </a:lnTo>
                <a:lnTo>
                  <a:pt x="150" y="416"/>
                </a:lnTo>
                <a:lnTo>
                  <a:pt x="150" y="174"/>
                </a:lnTo>
                <a:lnTo>
                  <a:pt x="555" y="174"/>
                </a:lnTo>
                <a:lnTo>
                  <a:pt x="555" y="24"/>
                </a:lnTo>
                <a:lnTo>
                  <a:pt x="0" y="24"/>
                </a:lnTo>
                <a:close/>
                <a:moveTo>
                  <a:pt x="1624" y="24"/>
                </a:moveTo>
                <a:lnTo>
                  <a:pt x="1624" y="617"/>
                </a:lnTo>
                <a:lnTo>
                  <a:pt x="1315" y="24"/>
                </a:lnTo>
                <a:lnTo>
                  <a:pt x="1104" y="24"/>
                </a:lnTo>
                <a:lnTo>
                  <a:pt x="1104" y="832"/>
                </a:lnTo>
                <a:lnTo>
                  <a:pt x="1252" y="832"/>
                </a:lnTo>
                <a:lnTo>
                  <a:pt x="1252" y="239"/>
                </a:lnTo>
                <a:lnTo>
                  <a:pt x="1563" y="832"/>
                </a:lnTo>
                <a:lnTo>
                  <a:pt x="1774" y="832"/>
                </a:lnTo>
                <a:lnTo>
                  <a:pt x="1774" y="24"/>
                </a:lnTo>
                <a:lnTo>
                  <a:pt x="1624" y="24"/>
                </a:lnTo>
                <a:close/>
                <a:moveTo>
                  <a:pt x="723" y="832"/>
                </a:moveTo>
                <a:lnTo>
                  <a:pt x="872" y="832"/>
                </a:lnTo>
                <a:lnTo>
                  <a:pt x="872" y="24"/>
                </a:lnTo>
                <a:lnTo>
                  <a:pt x="723" y="24"/>
                </a:lnTo>
                <a:lnTo>
                  <a:pt x="723" y="832"/>
                </a:lnTo>
                <a:close/>
              </a:path>
            </a:pathLst>
          </a:custGeom>
          <a:solidFill>
            <a:srgbClr val="D512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cxnSp>
        <p:nvCxnSpPr>
          <p:cNvPr id="8" name="Straight Connector 8"/>
          <p:cNvCxnSpPr>
            <a:cxnSpLocks/>
          </p:cNvCxnSpPr>
          <p:nvPr/>
        </p:nvCxnSpPr>
        <p:spPr>
          <a:xfrm rot="-120000" flipV="1">
            <a:off x="7180763" y="841708"/>
            <a:ext cx="396000" cy="7200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1" name="Päivämäärän paikkamerkki 10">
            <a:extLst>
              <a:ext uri="{FF2B5EF4-FFF2-40B4-BE49-F238E27FC236}">
                <a16:creationId xmlns:a16="http://schemas.microsoft.com/office/drawing/2014/main" id="{4638068C-7F52-4BCA-85C8-26298F2399E5}"/>
              </a:ext>
            </a:extLst>
          </p:cNvPr>
          <p:cNvSpPr>
            <a:spLocks noGrp="1"/>
          </p:cNvSpPr>
          <p:nvPr>
            <p:ph type="dt" sz="half" idx="11"/>
          </p:nvPr>
        </p:nvSpPr>
        <p:spPr>
          <a:xfrm>
            <a:off x="5663952" y="1092568"/>
            <a:ext cx="1394741" cy="215122"/>
          </a:xfrm>
          <a:prstGeom prst="rect">
            <a:avLst/>
          </a:prstGeom>
        </p:spPr>
        <p:txBody>
          <a:bodyPr/>
          <a:lstStyle>
            <a:lvl1pPr algn="r">
              <a:defRPr sz="1600">
                <a:solidFill>
                  <a:srgbClr val="3E5660"/>
                </a:solidFill>
              </a:defRPr>
            </a:lvl1pPr>
          </a:lstStyle>
          <a:p>
            <a:fld id="{82EAEC93-30A2-2840-AA24-19D62248B7A1}" type="datetime1">
              <a:rPr lang="fi-FI" smtClean="0"/>
              <a:t>28.8.2026</a:t>
            </a:fld>
            <a:endParaRPr lang="fi-FI" dirty="0"/>
          </a:p>
        </p:txBody>
      </p:sp>
      <p:sp>
        <p:nvSpPr>
          <p:cNvPr id="12" name="Alatunnisteen paikkamerkki 11">
            <a:extLst>
              <a:ext uri="{FF2B5EF4-FFF2-40B4-BE49-F238E27FC236}">
                <a16:creationId xmlns:a16="http://schemas.microsoft.com/office/drawing/2014/main" id="{63A34FAD-A34B-4EAF-9194-37DA1D5D6246}"/>
              </a:ext>
            </a:extLst>
          </p:cNvPr>
          <p:cNvSpPr>
            <a:spLocks noGrp="1"/>
          </p:cNvSpPr>
          <p:nvPr>
            <p:ph type="ftr" sz="quarter" idx="12"/>
          </p:nvPr>
        </p:nvSpPr>
        <p:spPr>
          <a:xfrm>
            <a:off x="7676813" y="1092568"/>
            <a:ext cx="3672000" cy="214488"/>
          </a:xfrm>
          <a:prstGeom prst="rect">
            <a:avLst/>
          </a:prstGeom>
        </p:spPr>
        <p:txBody>
          <a:bodyPr/>
          <a:lstStyle>
            <a:lvl1pPr algn="l">
              <a:defRPr sz="1600">
                <a:solidFill>
                  <a:schemeClr val="accent2"/>
                </a:solidFill>
              </a:defRPr>
            </a:lvl1pPr>
          </a:lstStyle>
          <a:p>
            <a:endParaRPr lang="fi-FI"/>
          </a:p>
        </p:txBody>
      </p:sp>
      <p:pic>
        <p:nvPicPr>
          <p:cNvPr id="4" name="Kuva 3">
            <a:extLst>
              <a:ext uri="{FF2B5EF4-FFF2-40B4-BE49-F238E27FC236}">
                <a16:creationId xmlns:a16="http://schemas.microsoft.com/office/drawing/2014/main" id="{2EFC5F62-AF9F-A22E-9973-085BEE751863}"/>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5486400" cy="6858000"/>
          </a:xfrm>
          <a:prstGeom prst="rect">
            <a:avLst/>
          </a:prstGeom>
        </p:spPr>
      </p:pic>
    </p:spTree>
    <p:extLst>
      <p:ext uri="{BB962C8B-B14F-4D97-AF65-F5344CB8AC3E}">
        <p14:creationId xmlns:p14="http://schemas.microsoft.com/office/powerpoint/2010/main" val="41445633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isältö ja kuva oikealla vihreä">
    <p:bg>
      <p:bgPr>
        <a:solidFill>
          <a:schemeClr val="accent5"/>
        </a:solidFill>
        <a:effectLst/>
      </p:bgPr>
    </p:bg>
    <p:spTree>
      <p:nvGrpSpPr>
        <p:cNvPr id="1" name=""/>
        <p:cNvGrpSpPr/>
        <p:nvPr/>
      </p:nvGrpSpPr>
      <p:grpSpPr>
        <a:xfrm>
          <a:off x="0" y="0"/>
          <a:ext cx="0" cy="0"/>
          <a:chOff x="0" y="0"/>
          <a:chExt cx="0" cy="0"/>
        </a:xfrm>
      </p:grpSpPr>
      <p:sp>
        <p:nvSpPr>
          <p:cNvPr id="5" name="Kuvan paikkamerkki 5">
            <a:extLst>
              <a:ext uri="{FF2B5EF4-FFF2-40B4-BE49-F238E27FC236}">
                <a16:creationId xmlns:a16="http://schemas.microsoft.com/office/drawing/2014/main" id="{C155D3B8-87B2-F9E3-DEA7-C0F932370BBD}"/>
              </a:ext>
            </a:extLst>
          </p:cNvPr>
          <p:cNvSpPr>
            <a:spLocks noGrp="1"/>
          </p:cNvSpPr>
          <p:nvPr>
            <p:ph type="pic" sz="quarter" idx="13"/>
          </p:nvPr>
        </p:nvSpPr>
        <p:spPr>
          <a:xfrm>
            <a:off x="6699582" y="0"/>
            <a:ext cx="5486400" cy="6881813"/>
          </a:xfrm>
        </p:spPr>
        <p:txBody>
          <a:bodyPr anchor="ctr"/>
          <a:lstStyle>
            <a:lvl1pPr marL="0" indent="0" algn="ctr">
              <a:buNone/>
              <a:defRPr>
                <a:solidFill>
                  <a:schemeClr val="bg1"/>
                </a:solidFill>
              </a:defRPr>
            </a:lvl1pPr>
          </a:lstStyle>
          <a:p>
            <a:r>
              <a:rPr lang="en-US"/>
              <a:t>Click icon to add picture</a:t>
            </a:r>
            <a:endParaRPr lang="fi-FI" dirty="0"/>
          </a:p>
        </p:txBody>
      </p:sp>
      <p:sp>
        <p:nvSpPr>
          <p:cNvPr id="3" name="Sisällön paikkamerkki 2"/>
          <p:cNvSpPr>
            <a:spLocks noGrp="1"/>
          </p:cNvSpPr>
          <p:nvPr>
            <p:ph sz="half" idx="1"/>
          </p:nvPr>
        </p:nvSpPr>
        <p:spPr>
          <a:xfrm>
            <a:off x="838200" y="1628800"/>
            <a:ext cx="5257800" cy="4390400"/>
          </a:xfrm>
        </p:spPr>
        <p:txBody>
          <a:bodyPr/>
          <a:lstStyle>
            <a:lvl1pPr marL="0" indent="0">
              <a:buNone/>
              <a:defRPr>
                <a:solidFill>
                  <a:schemeClr val="bg1"/>
                </a:solidFill>
              </a:defRPr>
            </a:lvl1pPr>
            <a:lvl4pPr marL="324000" indent="0">
              <a:buNone/>
              <a:defRPr/>
            </a:lvl4pPr>
          </a:lstStyle>
          <a:p>
            <a:pPr lvl="0"/>
            <a:r>
              <a:rPr lang="en-US"/>
              <a:t>Click to edit Master text styles</a:t>
            </a:r>
          </a:p>
        </p:txBody>
      </p:sp>
      <p:sp>
        <p:nvSpPr>
          <p:cNvPr id="11" name="Otsikko 10"/>
          <p:cNvSpPr>
            <a:spLocks noGrp="1"/>
          </p:cNvSpPr>
          <p:nvPr>
            <p:ph type="title"/>
          </p:nvPr>
        </p:nvSpPr>
        <p:spPr>
          <a:xfrm>
            <a:off x="838200" y="433548"/>
            <a:ext cx="5257800" cy="1120139"/>
          </a:xfrm>
        </p:spPr>
        <p:txBody>
          <a:bodyPr/>
          <a:lstStyle>
            <a:lvl1pPr>
              <a:defRPr>
                <a:solidFill>
                  <a:schemeClr val="bg1"/>
                </a:solidFill>
              </a:defRPr>
            </a:lvl1pPr>
          </a:lstStyle>
          <a:p>
            <a:r>
              <a:rPr lang="en-US"/>
              <a:t>Click to edit Master title style</a:t>
            </a:r>
            <a:endParaRPr lang="fi-FI" dirty="0"/>
          </a:p>
        </p:txBody>
      </p:sp>
      <p:sp>
        <p:nvSpPr>
          <p:cNvPr id="7" name="Sisällön paikkamerkki 6">
            <a:extLst>
              <a:ext uri="{FF2B5EF4-FFF2-40B4-BE49-F238E27FC236}">
                <a16:creationId xmlns:a16="http://schemas.microsoft.com/office/drawing/2014/main" id="{77A5D51B-E0F5-55C5-E67B-BD12E9C738A9}"/>
              </a:ext>
            </a:extLst>
          </p:cNvPr>
          <p:cNvSpPr>
            <a:spLocks noGrp="1"/>
          </p:cNvSpPr>
          <p:nvPr>
            <p:ph sz="quarter" idx="14" hasCustomPrompt="1"/>
          </p:nvPr>
        </p:nvSpPr>
        <p:spPr>
          <a:xfrm>
            <a:off x="10488488" y="6237312"/>
            <a:ext cx="1224136" cy="216024"/>
          </a:xfrm>
          <a:blipFill>
            <a:blip>
              <a:extLst>
                <a:ext uri="{96DAC541-7B7A-43D3-8B79-37D633B846F1}">
                  <asvg:svgBlip xmlns:asvg="http://schemas.microsoft.com/office/drawing/2016/SVG/main" r:embed="rId2"/>
                </a:ext>
              </a:extLst>
            </a:blip>
            <a:stretch>
              <a:fillRect/>
            </a:stretch>
          </a:blipFill>
        </p:spPr>
        <p:txBody>
          <a:bodyPr/>
          <a:lstStyle>
            <a:lvl1pPr marL="0" indent="0">
              <a:buFontTx/>
              <a:buNone/>
              <a:defRPr/>
            </a:lvl1pPr>
          </a:lstStyle>
          <a:p>
            <a:pPr lvl="0"/>
            <a:r>
              <a:rPr lang="fi-FI" dirty="0"/>
              <a:t>  </a:t>
            </a:r>
          </a:p>
        </p:txBody>
      </p:sp>
    </p:spTree>
    <p:extLst>
      <p:ext uri="{BB962C8B-B14F-4D97-AF65-F5344CB8AC3E}">
        <p14:creationId xmlns:p14="http://schemas.microsoft.com/office/powerpoint/2010/main" val="27466386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isältö ja kuva oikealla harmaa">
    <p:bg>
      <p:bgPr>
        <a:solidFill>
          <a:schemeClr val="accent2"/>
        </a:solidFill>
        <a:effectLst/>
      </p:bgPr>
    </p:bg>
    <p:spTree>
      <p:nvGrpSpPr>
        <p:cNvPr id="1" name=""/>
        <p:cNvGrpSpPr/>
        <p:nvPr/>
      </p:nvGrpSpPr>
      <p:grpSpPr>
        <a:xfrm>
          <a:off x="0" y="0"/>
          <a:ext cx="0" cy="0"/>
          <a:chOff x="0" y="0"/>
          <a:chExt cx="0" cy="0"/>
        </a:xfrm>
      </p:grpSpPr>
      <p:sp>
        <p:nvSpPr>
          <p:cNvPr id="5" name="Kuvan paikkamerkki 5">
            <a:extLst>
              <a:ext uri="{FF2B5EF4-FFF2-40B4-BE49-F238E27FC236}">
                <a16:creationId xmlns:a16="http://schemas.microsoft.com/office/drawing/2014/main" id="{C155D3B8-87B2-F9E3-DEA7-C0F932370BBD}"/>
              </a:ext>
            </a:extLst>
          </p:cNvPr>
          <p:cNvSpPr>
            <a:spLocks noGrp="1"/>
          </p:cNvSpPr>
          <p:nvPr>
            <p:ph type="pic" sz="quarter" idx="13"/>
          </p:nvPr>
        </p:nvSpPr>
        <p:spPr>
          <a:xfrm>
            <a:off x="6699582" y="0"/>
            <a:ext cx="5486400" cy="6881813"/>
          </a:xfrm>
        </p:spPr>
        <p:txBody>
          <a:bodyPr anchor="ctr"/>
          <a:lstStyle>
            <a:lvl1pPr marL="0" indent="0" algn="ctr">
              <a:buNone/>
              <a:defRPr>
                <a:solidFill>
                  <a:schemeClr val="bg1"/>
                </a:solidFill>
              </a:defRPr>
            </a:lvl1pPr>
          </a:lstStyle>
          <a:p>
            <a:r>
              <a:rPr lang="en-US"/>
              <a:t>Click icon to add picture</a:t>
            </a:r>
            <a:endParaRPr lang="fi-FI" dirty="0"/>
          </a:p>
        </p:txBody>
      </p:sp>
      <p:sp>
        <p:nvSpPr>
          <p:cNvPr id="3" name="Sisällön paikkamerkki 2"/>
          <p:cNvSpPr>
            <a:spLocks noGrp="1"/>
          </p:cNvSpPr>
          <p:nvPr>
            <p:ph sz="half" idx="1"/>
          </p:nvPr>
        </p:nvSpPr>
        <p:spPr>
          <a:xfrm>
            <a:off x="838200" y="1628800"/>
            <a:ext cx="5257800" cy="4390400"/>
          </a:xfrm>
        </p:spPr>
        <p:txBody>
          <a:bodyPr/>
          <a:lstStyle>
            <a:lvl1pPr marL="0" indent="0">
              <a:buNone/>
              <a:defRPr>
                <a:solidFill>
                  <a:schemeClr val="bg1"/>
                </a:solidFill>
              </a:defRPr>
            </a:lvl1pPr>
            <a:lvl4pPr marL="324000" indent="0">
              <a:buNone/>
              <a:defRPr/>
            </a:lvl4pPr>
          </a:lstStyle>
          <a:p>
            <a:pPr lvl="0"/>
            <a:r>
              <a:rPr lang="en-US"/>
              <a:t>Click to edit Master text styles</a:t>
            </a:r>
          </a:p>
        </p:txBody>
      </p:sp>
      <p:sp>
        <p:nvSpPr>
          <p:cNvPr id="11" name="Otsikko 10"/>
          <p:cNvSpPr>
            <a:spLocks noGrp="1"/>
          </p:cNvSpPr>
          <p:nvPr>
            <p:ph type="title"/>
          </p:nvPr>
        </p:nvSpPr>
        <p:spPr>
          <a:xfrm>
            <a:off x="838200" y="433548"/>
            <a:ext cx="5257800" cy="1120139"/>
          </a:xfrm>
        </p:spPr>
        <p:txBody>
          <a:bodyPr/>
          <a:lstStyle>
            <a:lvl1pPr>
              <a:defRPr>
                <a:solidFill>
                  <a:schemeClr val="bg1"/>
                </a:solidFill>
              </a:defRPr>
            </a:lvl1pPr>
          </a:lstStyle>
          <a:p>
            <a:r>
              <a:rPr lang="en-US"/>
              <a:t>Click to edit Master title style</a:t>
            </a:r>
            <a:endParaRPr lang="fi-FI" dirty="0"/>
          </a:p>
        </p:txBody>
      </p:sp>
      <p:sp>
        <p:nvSpPr>
          <p:cNvPr id="7" name="Sisällön paikkamerkki 6">
            <a:extLst>
              <a:ext uri="{FF2B5EF4-FFF2-40B4-BE49-F238E27FC236}">
                <a16:creationId xmlns:a16="http://schemas.microsoft.com/office/drawing/2014/main" id="{77A5D51B-E0F5-55C5-E67B-BD12E9C738A9}"/>
              </a:ext>
            </a:extLst>
          </p:cNvPr>
          <p:cNvSpPr>
            <a:spLocks noGrp="1"/>
          </p:cNvSpPr>
          <p:nvPr>
            <p:ph sz="quarter" idx="14" hasCustomPrompt="1"/>
          </p:nvPr>
        </p:nvSpPr>
        <p:spPr>
          <a:xfrm>
            <a:off x="10488488" y="6237312"/>
            <a:ext cx="1224136" cy="216024"/>
          </a:xfrm>
          <a:blipFill>
            <a:blip>
              <a:extLst>
                <a:ext uri="{96DAC541-7B7A-43D3-8B79-37D633B846F1}">
                  <asvg:svgBlip xmlns:asvg="http://schemas.microsoft.com/office/drawing/2016/SVG/main" r:embed="rId2"/>
                </a:ext>
              </a:extLst>
            </a:blip>
            <a:stretch>
              <a:fillRect/>
            </a:stretch>
          </a:blipFill>
        </p:spPr>
        <p:txBody>
          <a:bodyPr/>
          <a:lstStyle>
            <a:lvl1pPr marL="0" indent="0">
              <a:buFontTx/>
              <a:buNone/>
              <a:defRPr/>
            </a:lvl1pPr>
          </a:lstStyle>
          <a:p>
            <a:pPr lvl="0"/>
            <a:r>
              <a:rPr lang="fi-FI" dirty="0"/>
              <a:t>  </a:t>
            </a:r>
          </a:p>
        </p:txBody>
      </p:sp>
    </p:spTree>
    <p:extLst>
      <p:ext uri="{BB962C8B-B14F-4D97-AF65-F5344CB8AC3E}">
        <p14:creationId xmlns:p14="http://schemas.microsoft.com/office/powerpoint/2010/main" val="4424768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Kaksi sisältökohdetta">
    <p:spTree>
      <p:nvGrpSpPr>
        <p:cNvPr id="1" name=""/>
        <p:cNvGrpSpPr/>
        <p:nvPr/>
      </p:nvGrpSpPr>
      <p:grpSpPr>
        <a:xfrm>
          <a:off x="0" y="0"/>
          <a:ext cx="0" cy="0"/>
          <a:chOff x="0" y="0"/>
          <a:chExt cx="0" cy="0"/>
        </a:xfrm>
      </p:grpSpPr>
      <p:sp>
        <p:nvSpPr>
          <p:cNvPr id="3" name="Sisällön paikkamerkki 2"/>
          <p:cNvSpPr>
            <a:spLocks noGrp="1"/>
          </p:cNvSpPr>
          <p:nvPr>
            <p:ph sz="half" idx="1"/>
          </p:nvPr>
        </p:nvSpPr>
        <p:spPr>
          <a:xfrm>
            <a:off x="838200" y="1555200"/>
            <a:ext cx="4968000" cy="4464000"/>
          </a:xfrm>
        </p:spPr>
        <p:txBody>
          <a:bodyPr/>
          <a:lstStyle>
            <a:lvl1pPr>
              <a:spcBef>
                <a:spcPts val="600"/>
              </a:spcBef>
              <a:defRPr/>
            </a:lvl1pPr>
            <a:lvl2pPr marL="648000" indent="-324000">
              <a:spcBef>
                <a:spcPts val="600"/>
              </a:spcBef>
              <a:buSzPct val="90000"/>
              <a:buFont typeface="Arial" panose="020B0604020202020204" pitchFamily="34" charset="0"/>
              <a:buChar char="•"/>
              <a:defRPr/>
            </a:lvl2pPr>
          </a:lstStyle>
          <a:p>
            <a:pPr lvl="0"/>
            <a:r>
              <a:rPr lang="en-US"/>
              <a:t>Click to edit Master text styles</a:t>
            </a:r>
          </a:p>
          <a:p>
            <a:pPr lvl="1"/>
            <a:r>
              <a:rPr lang="en-US"/>
              <a:t>Second level</a:t>
            </a:r>
          </a:p>
        </p:txBody>
      </p:sp>
      <p:sp>
        <p:nvSpPr>
          <p:cNvPr id="4" name="Sisällön paikkamerkki 3"/>
          <p:cNvSpPr>
            <a:spLocks noGrp="1"/>
          </p:cNvSpPr>
          <p:nvPr>
            <p:ph sz="half" idx="2"/>
          </p:nvPr>
        </p:nvSpPr>
        <p:spPr>
          <a:xfrm>
            <a:off x="6382800" y="1555200"/>
            <a:ext cx="4968000" cy="4464000"/>
          </a:xfrm>
        </p:spPr>
        <p:txBody>
          <a:bodyPr/>
          <a:lstStyle>
            <a:lvl1pPr marL="323850" indent="-323850">
              <a:spcBef>
                <a:spcPts val="600"/>
              </a:spcBef>
              <a:buSzPct val="90000"/>
              <a:buFont typeface="Arial" panose="020B0604020202020204" pitchFamily="34" charset="0"/>
              <a:buChar char="•"/>
              <a:defRPr/>
            </a:lvl1pPr>
            <a:lvl2pPr marL="648000" indent="-324000">
              <a:lnSpc>
                <a:spcPct val="100000"/>
              </a:lnSpc>
              <a:spcBef>
                <a:spcPts val="600"/>
              </a:spcBef>
              <a:buSzPct val="90000"/>
              <a:buFont typeface="Arial" panose="020B0604020202020204" pitchFamily="34" charset="0"/>
              <a:buChar char="•"/>
              <a:defRPr/>
            </a:lvl2pPr>
          </a:lstStyle>
          <a:p>
            <a:pPr lvl="0"/>
            <a:r>
              <a:rPr lang="en-US"/>
              <a:t>Click to edit Master text styles</a:t>
            </a:r>
          </a:p>
          <a:p>
            <a:pPr lvl="1"/>
            <a:r>
              <a:rPr lang="en-US"/>
              <a:t>Second level</a:t>
            </a:r>
          </a:p>
        </p:txBody>
      </p:sp>
      <p:sp>
        <p:nvSpPr>
          <p:cNvPr id="11" name="Otsikko 10"/>
          <p:cNvSpPr>
            <a:spLocks noGrp="1"/>
          </p:cNvSpPr>
          <p:nvPr>
            <p:ph type="title"/>
          </p:nvPr>
        </p:nvSpPr>
        <p:spPr/>
        <p:txBody>
          <a:bodyPr/>
          <a:lstStyle/>
          <a:p>
            <a:r>
              <a:rPr lang="en-US"/>
              <a:t>Click to edit Master title style</a:t>
            </a:r>
            <a:endParaRPr lang="fi-FI"/>
          </a:p>
        </p:txBody>
      </p:sp>
    </p:spTree>
    <p:extLst>
      <p:ext uri="{BB962C8B-B14F-4D97-AF65-F5344CB8AC3E}">
        <p14:creationId xmlns:p14="http://schemas.microsoft.com/office/powerpoint/2010/main" val="19255252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Vertailu">
    <p:spTree>
      <p:nvGrpSpPr>
        <p:cNvPr id="1" name=""/>
        <p:cNvGrpSpPr/>
        <p:nvPr/>
      </p:nvGrpSpPr>
      <p:grpSpPr>
        <a:xfrm>
          <a:off x="0" y="0"/>
          <a:ext cx="0" cy="0"/>
          <a:chOff x="0" y="0"/>
          <a:chExt cx="0" cy="0"/>
        </a:xfrm>
      </p:grpSpPr>
      <p:sp>
        <p:nvSpPr>
          <p:cNvPr id="3" name="Tekstin paikkamerkki 2"/>
          <p:cNvSpPr>
            <a:spLocks noGrp="1"/>
          </p:cNvSpPr>
          <p:nvPr>
            <p:ph type="body" idx="1"/>
          </p:nvPr>
        </p:nvSpPr>
        <p:spPr>
          <a:xfrm>
            <a:off x="839788" y="1586096"/>
            <a:ext cx="4968000" cy="360000"/>
          </a:xfrm>
        </p:spPr>
        <p:txBody>
          <a:bodyPr anchor="b"/>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kstin paikkamerkki 4"/>
          <p:cNvSpPr>
            <a:spLocks noGrp="1"/>
          </p:cNvSpPr>
          <p:nvPr>
            <p:ph type="body" sz="quarter" idx="3"/>
          </p:nvPr>
        </p:nvSpPr>
        <p:spPr>
          <a:xfrm>
            <a:off x="6382800" y="1586096"/>
            <a:ext cx="4968000" cy="360000"/>
          </a:xfrm>
        </p:spPr>
        <p:txBody>
          <a:bodyPr anchor="b"/>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Sisällön paikkamerkki 5"/>
          <p:cNvSpPr>
            <a:spLocks noGrp="1"/>
          </p:cNvSpPr>
          <p:nvPr>
            <p:ph sz="quarter" idx="4" hasCustomPrompt="1"/>
          </p:nvPr>
        </p:nvSpPr>
        <p:spPr>
          <a:xfrm>
            <a:off x="6382800" y="2060848"/>
            <a:ext cx="4968000" cy="3967488"/>
          </a:xfrm>
        </p:spPr>
        <p:txBody>
          <a:bodyPr/>
          <a:lstStyle>
            <a:lvl4pPr>
              <a:buSzPct val="90000"/>
              <a:defRPr/>
            </a:lvl4pPr>
          </a:lstStyle>
          <a:p>
            <a:pPr lvl="0"/>
            <a:r>
              <a:rPr lang="en-US" dirty="0"/>
              <a:t>Click to edit Master text styles</a:t>
            </a:r>
          </a:p>
          <a:p>
            <a:pPr lvl="3"/>
            <a:r>
              <a:rPr lang="en-US" dirty="0"/>
              <a:t>Second level</a:t>
            </a:r>
          </a:p>
        </p:txBody>
      </p:sp>
      <p:sp>
        <p:nvSpPr>
          <p:cNvPr id="10" name="Otsikko 9"/>
          <p:cNvSpPr>
            <a:spLocks noGrp="1"/>
          </p:cNvSpPr>
          <p:nvPr>
            <p:ph type="title"/>
          </p:nvPr>
        </p:nvSpPr>
        <p:spPr/>
        <p:txBody>
          <a:bodyPr/>
          <a:lstStyle/>
          <a:p>
            <a:r>
              <a:rPr lang="en-US"/>
              <a:t>Click to edit Master title style</a:t>
            </a:r>
            <a:endParaRPr lang="fi-FI"/>
          </a:p>
        </p:txBody>
      </p:sp>
      <p:sp>
        <p:nvSpPr>
          <p:cNvPr id="2" name="Sisällön paikkamerkki 5">
            <a:extLst>
              <a:ext uri="{FF2B5EF4-FFF2-40B4-BE49-F238E27FC236}">
                <a16:creationId xmlns:a16="http://schemas.microsoft.com/office/drawing/2014/main" id="{E90F5D73-447B-206F-53D1-2A55CBF326FF}"/>
              </a:ext>
            </a:extLst>
          </p:cNvPr>
          <p:cNvSpPr>
            <a:spLocks noGrp="1"/>
          </p:cNvSpPr>
          <p:nvPr>
            <p:ph sz="quarter" idx="10" hasCustomPrompt="1"/>
          </p:nvPr>
        </p:nvSpPr>
        <p:spPr>
          <a:xfrm>
            <a:off x="839788" y="2060848"/>
            <a:ext cx="4968000" cy="3967488"/>
          </a:xfrm>
        </p:spPr>
        <p:txBody>
          <a:bodyPr/>
          <a:lstStyle>
            <a:lvl4pPr>
              <a:buSzPct val="90000"/>
              <a:defRPr/>
            </a:lvl4pPr>
          </a:lstStyle>
          <a:p>
            <a:pPr lvl="0"/>
            <a:r>
              <a:rPr lang="en-US" dirty="0"/>
              <a:t>Click to edit Master text styles</a:t>
            </a:r>
          </a:p>
          <a:p>
            <a:pPr lvl="3"/>
            <a:r>
              <a:rPr lang="en-US" dirty="0"/>
              <a:t>Second level</a:t>
            </a:r>
          </a:p>
        </p:txBody>
      </p:sp>
    </p:spTree>
    <p:extLst>
      <p:ext uri="{BB962C8B-B14F-4D97-AF65-F5344CB8AC3E}">
        <p14:creationId xmlns:p14="http://schemas.microsoft.com/office/powerpoint/2010/main" val="5461660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Kolme sisältökohdetta">
    <p:spTree>
      <p:nvGrpSpPr>
        <p:cNvPr id="1" name=""/>
        <p:cNvGrpSpPr/>
        <p:nvPr/>
      </p:nvGrpSpPr>
      <p:grpSpPr>
        <a:xfrm>
          <a:off x="0" y="0"/>
          <a:ext cx="0" cy="0"/>
          <a:chOff x="0" y="0"/>
          <a:chExt cx="0" cy="0"/>
        </a:xfrm>
      </p:grpSpPr>
      <p:sp>
        <p:nvSpPr>
          <p:cNvPr id="10" name="Otsikko 9"/>
          <p:cNvSpPr>
            <a:spLocks noGrp="1"/>
          </p:cNvSpPr>
          <p:nvPr>
            <p:ph type="title"/>
          </p:nvPr>
        </p:nvSpPr>
        <p:spPr/>
        <p:txBody>
          <a:bodyPr/>
          <a:lstStyle/>
          <a:p>
            <a:r>
              <a:rPr lang="en-US"/>
              <a:t>Click to edit Master title style</a:t>
            </a:r>
            <a:endParaRPr lang="fi-FI"/>
          </a:p>
        </p:txBody>
      </p:sp>
      <p:sp>
        <p:nvSpPr>
          <p:cNvPr id="3" name="Tekstin paikkamerkki 2"/>
          <p:cNvSpPr>
            <a:spLocks noGrp="1"/>
          </p:cNvSpPr>
          <p:nvPr>
            <p:ph type="body" idx="1" hasCustomPrompt="1"/>
          </p:nvPr>
        </p:nvSpPr>
        <p:spPr>
          <a:xfrm>
            <a:off x="839787" y="1584000"/>
            <a:ext cx="3240000" cy="360000"/>
          </a:xfrm>
        </p:spPr>
        <p:txBody>
          <a:bodyPr anchor="b"/>
          <a:lstStyle>
            <a:lvl1pPr marL="0" indent="0">
              <a:lnSpc>
                <a:spcPct val="100000"/>
              </a:lnSpc>
              <a:spcBef>
                <a:spcPts val="0"/>
              </a:spcBef>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dirty="0"/>
              <a:t>Lisää otsikko</a:t>
            </a:r>
          </a:p>
        </p:txBody>
      </p:sp>
      <p:sp>
        <p:nvSpPr>
          <p:cNvPr id="5" name="Tekstin paikkamerkki 4"/>
          <p:cNvSpPr>
            <a:spLocks noGrp="1"/>
          </p:cNvSpPr>
          <p:nvPr>
            <p:ph type="body" sz="quarter" idx="3" hasCustomPrompt="1"/>
          </p:nvPr>
        </p:nvSpPr>
        <p:spPr>
          <a:xfrm>
            <a:off x="4476385" y="1584000"/>
            <a:ext cx="3240000" cy="360000"/>
          </a:xfrm>
        </p:spPr>
        <p:txBody>
          <a:bodyPr anchor="b"/>
          <a:lstStyle>
            <a:lvl1pPr marL="0" marR="0" indent="0" algn="l" defTabSz="914400" rtl="0" eaLnBrk="1" fontAlgn="auto" latinLnBrk="0" hangingPunct="1">
              <a:lnSpc>
                <a:spcPct val="100000"/>
              </a:lnSpc>
              <a:spcBef>
                <a:spcPts val="0"/>
              </a:spcBef>
              <a:spcAft>
                <a:spcPts val="0"/>
              </a:spcAft>
              <a:buClr>
                <a:schemeClr val="accent1"/>
              </a:buClr>
              <a:buSzTx/>
              <a:buFont typeface="Arial" panose="020B0604020202020204" pitchFamily="34" charset="0"/>
              <a:buNone/>
              <a:tabLst/>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914400" rtl="0" eaLnBrk="1" fontAlgn="auto" latinLnBrk="0" hangingPunct="1">
              <a:lnSpc>
                <a:spcPct val="100000"/>
              </a:lnSpc>
              <a:spcBef>
                <a:spcPts val="0"/>
              </a:spcBef>
              <a:spcAft>
                <a:spcPts val="0"/>
              </a:spcAft>
              <a:buClr>
                <a:schemeClr val="accent1"/>
              </a:buClr>
              <a:buSzTx/>
              <a:buFont typeface="Arial" panose="020B0604020202020204" pitchFamily="34" charset="0"/>
              <a:buNone/>
              <a:tabLst/>
              <a:defRPr/>
            </a:pPr>
            <a:r>
              <a:rPr lang="fi-FI" dirty="0"/>
              <a:t>Lisää otsikko</a:t>
            </a:r>
          </a:p>
        </p:txBody>
      </p:sp>
      <p:sp>
        <p:nvSpPr>
          <p:cNvPr id="6" name="Sisällön paikkamerkki 5"/>
          <p:cNvSpPr>
            <a:spLocks noGrp="1"/>
          </p:cNvSpPr>
          <p:nvPr>
            <p:ph sz="quarter" idx="4"/>
          </p:nvPr>
        </p:nvSpPr>
        <p:spPr>
          <a:xfrm>
            <a:off x="4476385" y="2060848"/>
            <a:ext cx="3240000" cy="3976352"/>
          </a:xfrm>
        </p:spPr>
        <p:txBody>
          <a:bodyPr/>
          <a:lstStyle>
            <a:lvl1pPr>
              <a:spcBef>
                <a:spcPts val="600"/>
              </a:spcBef>
              <a:defRPr sz="1800"/>
            </a:lvl1pPr>
            <a:lvl2pPr marL="648000" indent="-324000">
              <a:lnSpc>
                <a:spcPct val="100000"/>
              </a:lnSpc>
              <a:spcBef>
                <a:spcPts val="600"/>
              </a:spcBef>
              <a:buSzPct val="90000"/>
              <a:buFont typeface="Arial" panose="020B0604020202020204" pitchFamily="34" charset="0"/>
              <a:buChar char="•"/>
              <a:defRPr sz="1600"/>
            </a:lvl2pPr>
            <a:lvl3pPr marL="0" indent="0">
              <a:buNone/>
              <a:defRPr sz="1600"/>
            </a:lvl3pPr>
            <a:lvl4pPr>
              <a:defRPr sz="1600"/>
            </a:lvl4pPr>
            <a:lvl5pPr>
              <a:defRPr sz="1600"/>
            </a:lvl5pPr>
          </a:lstStyle>
          <a:p>
            <a:pPr lvl="0"/>
            <a:r>
              <a:rPr lang="en-US"/>
              <a:t>Click to edit Master text styles</a:t>
            </a:r>
          </a:p>
          <a:p>
            <a:pPr lvl="1"/>
            <a:r>
              <a:rPr lang="en-US"/>
              <a:t>Second level</a:t>
            </a:r>
          </a:p>
        </p:txBody>
      </p:sp>
      <p:sp>
        <p:nvSpPr>
          <p:cNvPr id="14" name="Tekstin paikkamerkki 4">
            <a:extLst>
              <a:ext uri="{FF2B5EF4-FFF2-40B4-BE49-F238E27FC236}">
                <a16:creationId xmlns:a16="http://schemas.microsoft.com/office/drawing/2014/main" id="{0D47247D-7902-46D6-8125-76F5ACDE4892}"/>
              </a:ext>
            </a:extLst>
          </p:cNvPr>
          <p:cNvSpPr>
            <a:spLocks noGrp="1"/>
          </p:cNvSpPr>
          <p:nvPr>
            <p:ph type="body" sz="quarter" idx="13" hasCustomPrompt="1"/>
          </p:nvPr>
        </p:nvSpPr>
        <p:spPr>
          <a:xfrm>
            <a:off x="8112983" y="1584000"/>
            <a:ext cx="3240000" cy="360000"/>
          </a:xfrm>
        </p:spPr>
        <p:txBody>
          <a:bodyPr anchor="b"/>
          <a:lstStyle>
            <a:lvl1pPr marL="0" indent="0">
              <a:lnSpc>
                <a:spcPct val="100000"/>
              </a:lnSpc>
              <a:spcBef>
                <a:spcPts val="0"/>
              </a:spcBef>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dirty="0"/>
              <a:t>Lisää otsikko</a:t>
            </a:r>
          </a:p>
        </p:txBody>
      </p:sp>
      <p:sp>
        <p:nvSpPr>
          <p:cNvPr id="15" name="Sisällön paikkamerkki 5">
            <a:extLst>
              <a:ext uri="{FF2B5EF4-FFF2-40B4-BE49-F238E27FC236}">
                <a16:creationId xmlns:a16="http://schemas.microsoft.com/office/drawing/2014/main" id="{4D1D5F7E-048E-4992-8EE4-1388F304764D}"/>
              </a:ext>
            </a:extLst>
          </p:cNvPr>
          <p:cNvSpPr>
            <a:spLocks noGrp="1"/>
          </p:cNvSpPr>
          <p:nvPr>
            <p:ph sz="quarter" idx="14"/>
          </p:nvPr>
        </p:nvSpPr>
        <p:spPr>
          <a:xfrm>
            <a:off x="8112983" y="2060848"/>
            <a:ext cx="3240000" cy="3976352"/>
          </a:xfrm>
        </p:spPr>
        <p:txBody>
          <a:bodyPr/>
          <a:lstStyle>
            <a:lvl1pPr>
              <a:spcBef>
                <a:spcPts val="600"/>
              </a:spcBef>
              <a:defRPr sz="1800"/>
            </a:lvl1pPr>
            <a:lvl2pPr marL="648000" indent="-324000">
              <a:lnSpc>
                <a:spcPct val="100000"/>
              </a:lnSpc>
              <a:spcBef>
                <a:spcPts val="600"/>
              </a:spcBef>
              <a:buSzPct val="90000"/>
              <a:buFont typeface="Arial" panose="020B0604020202020204" pitchFamily="34" charset="0"/>
              <a:buChar char="•"/>
              <a:defRPr sz="1600"/>
            </a:lvl2pPr>
            <a:lvl3pPr>
              <a:defRPr sz="1600"/>
            </a:lvl3pPr>
            <a:lvl4pPr>
              <a:defRPr sz="1600"/>
            </a:lvl4pPr>
            <a:lvl5pPr>
              <a:defRPr sz="1600"/>
            </a:lvl5pPr>
          </a:lstStyle>
          <a:p>
            <a:pPr lvl="0"/>
            <a:r>
              <a:rPr lang="en-US"/>
              <a:t>Click to edit Master text styles</a:t>
            </a:r>
          </a:p>
          <a:p>
            <a:pPr lvl="1"/>
            <a:r>
              <a:rPr lang="en-US"/>
              <a:t>Second level</a:t>
            </a:r>
          </a:p>
        </p:txBody>
      </p:sp>
      <p:sp>
        <p:nvSpPr>
          <p:cNvPr id="2" name="Sisällön paikkamerkki 5">
            <a:extLst>
              <a:ext uri="{FF2B5EF4-FFF2-40B4-BE49-F238E27FC236}">
                <a16:creationId xmlns:a16="http://schemas.microsoft.com/office/drawing/2014/main" id="{83131048-05ED-6B93-9B15-50408F87B708}"/>
              </a:ext>
            </a:extLst>
          </p:cNvPr>
          <p:cNvSpPr>
            <a:spLocks noGrp="1"/>
          </p:cNvSpPr>
          <p:nvPr>
            <p:ph sz="quarter" idx="15"/>
          </p:nvPr>
        </p:nvSpPr>
        <p:spPr>
          <a:xfrm>
            <a:off x="838200" y="2060848"/>
            <a:ext cx="3240000" cy="3976352"/>
          </a:xfrm>
        </p:spPr>
        <p:txBody>
          <a:bodyPr/>
          <a:lstStyle>
            <a:lvl1pPr>
              <a:spcBef>
                <a:spcPts val="600"/>
              </a:spcBef>
              <a:defRPr sz="1800"/>
            </a:lvl1pPr>
            <a:lvl2pPr marL="648000" indent="-324000">
              <a:lnSpc>
                <a:spcPct val="100000"/>
              </a:lnSpc>
              <a:spcBef>
                <a:spcPts val="600"/>
              </a:spcBef>
              <a:buSzPct val="90000"/>
              <a:buFont typeface="Arial" panose="020B0604020202020204" pitchFamily="34" charset="0"/>
              <a:buChar char="•"/>
              <a:defRPr sz="1600"/>
            </a:lvl2pPr>
            <a:lvl3pPr marL="0" indent="0">
              <a:buNone/>
              <a:defRPr sz="1600"/>
            </a:lvl3pPr>
            <a:lvl4pPr>
              <a:defRPr sz="1600"/>
            </a:lvl4pPr>
            <a:lvl5pPr>
              <a:defRPr sz="1600"/>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31753915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Mukautettu asettelu">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5D6D8A-2264-A70C-6BC5-EDE0B18B2477}"/>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5951763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Neljä sisältökohdetta">
    <p:spTree>
      <p:nvGrpSpPr>
        <p:cNvPr id="1" name=""/>
        <p:cNvGrpSpPr/>
        <p:nvPr/>
      </p:nvGrpSpPr>
      <p:grpSpPr>
        <a:xfrm>
          <a:off x="0" y="0"/>
          <a:ext cx="0" cy="0"/>
          <a:chOff x="0" y="0"/>
          <a:chExt cx="0" cy="0"/>
        </a:xfrm>
      </p:grpSpPr>
      <p:sp>
        <p:nvSpPr>
          <p:cNvPr id="10" name="Otsikko 9"/>
          <p:cNvSpPr>
            <a:spLocks noGrp="1"/>
          </p:cNvSpPr>
          <p:nvPr>
            <p:ph type="title"/>
          </p:nvPr>
        </p:nvSpPr>
        <p:spPr/>
        <p:txBody>
          <a:bodyPr/>
          <a:lstStyle/>
          <a:p>
            <a:r>
              <a:rPr lang="en-US"/>
              <a:t>Click to edit Master title style</a:t>
            </a:r>
            <a:endParaRPr lang="fi-FI"/>
          </a:p>
        </p:txBody>
      </p:sp>
      <p:sp>
        <p:nvSpPr>
          <p:cNvPr id="3" name="Tekstin paikkamerkki 2"/>
          <p:cNvSpPr>
            <a:spLocks noGrp="1"/>
          </p:cNvSpPr>
          <p:nvPr>
            <p:ph type="body" idx="1" hasCustomPrompt="1"/>
          </p:nvPr>
        </p:nvSpPr>
        <p:spPr>
          <a:xfrm>
            <a:off x="839787" y="1584000"/>
            <a:ext cx="2448000" cy="360000"/>
          </a:xfrm>
        </p:spPr>
        <p:txBody>
          <a:bodyPr anchor="b"/>
          <a:lstStyle>
            <a:lvl1pPr marL="0" indent="0">
              <a:lnSpc>
                <a:spcPct val="100000"/>
              </a:lnSpc>
              <a:spcBef>
                <a:spcPts val="0"/>
              </a:spcBef>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dirty="0"/>
              <a:t>Lisää otsikko</a:t>
            </a:r>
          </a:p>
        </p:txBody>
      </p:sp>
      <p:sp>
        <p:nvSpPr>
          <p:cNvPr id="5" name="Tekstin paikkamerkki 4"/>
          <p:cNvSpPr>
            <a:spLocks noGrp="1"/>
          </p:cNvSpPr>
          <p:nvPr>
            <p:ph type="body" sz="quarter" idx="3" hasCustomPrompt="1"/>
          </p:nvPr>
        </p:nvSpPr>
        <p:spPr>
          <a:xfrm>
            <a:off x="3530137" y="1584000"/>
            <a:ext cx="2448000" cy="360000"/>
          </a:xfrm>
        </p:spPr>
        <p:txBody>
          <a:bodyPr anchor="b"/>
          <a:lstStyle>
            <a:lvl1pPr marL="0" marR="0" indent="0" algn="l" defTabSz="914400" rtl="0" eaLnBrk="1" fontAlgn="auto" latinLnBrk="0" hangingPunct="1">
              <a:lnSpc>
                <a:spcPct val="100000"/>
              </a:lnSpc>
              <a:spcBef>
                <a:spcPts val="0"/>
              </a:spcBef>
              <a:spcAft>
                <a:spcPts val="0"/>
              </a:spcAft>
              <a:buClr>
                <a:schemeClr val="accent1"/>
              </a:buClr>
              <a:buSzTx/>
              <a:buFont typeface="Arial" panose="020B0604020202020204" pitchFamily="34" charset="0"/>
              <a:buNone/>
              <a:tabLst/>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914400" rtl="0" eaLnBrk="1" fontAlgn="auto" latinLnBrk="0" hangingPunct="1">
              <a:lnSpc>
                <a:spcPct val="100000"/>
              </a:lnSpc>
              <a:spcBef>
                <a:spcPts val="0"/>
              </a:spcBef>
              <a:spcAft>
                <a:spcPts val="0"/>
              </a:spcAft>
              <a:buClr>
                <a:schemeClr val="accent1"/>
              </a:buClr>
              <a:buSzTx/>
              <a:buFont typeface="Arial" panose="020B0604020202020204" pitchFamily="34" charset="0"/>
              <a:buNone/>
              <a:tabLst/>
              <a:defRPr/>
            </a:pPr>
            <a:r>
              <a:rPr lang="fi-FI" dirty="0"/>
              <a:t>Lisää otsikko</a:t>
            </a:r>
          </a:p>
        </p:txBody>
      </p:sp>
      <p:sp>
        <p:nvSpPr>
          <p:cNvPr id="6" name="Sisällön paikkamerkki 5"/>
          <p:cNvSpPr>
            <a:spLocks noGrp="1"/>
          </p:cNvSpPr>
          <p:nvPr>
            <p:ph sz="quarter" idx="4"/>
          </p:nvPr>
        </p:nvSpPr>
        <p:spPr>
          <a:xfrm>
            <a:off x="3530137" y="2060848"/>
            <a:ext cx="2448000" cy="3976352"/>
          </a:xfrm>
        </p:spPr>
        <p:txBody>
          <a:bodyPr/>
          <a:lstStyle>
            <a:lvl1pPr>
              <a:spcBef>
                <a:spcPts val="600"/>
              </a:spcBef>
              <a:defRPr sz="1800"/>
            </a:lvl1pPr>
            <a:lvl2pPr marL="648000" indent="-324000">
              <a:lnSpc>
                <a:spcPct val="100000"/>
              </a:lnSpc>
              <a:spcBef>
                <a:spcPts val="600"/>
              </a:spcBef>
              <a:buSzPct val="90000"/>
              <a:buFont typeface="Arial" panose="020B0604020202020204" pitchFamily="34" charset="0"/>
              <a:buChar char="•"/>
              <a:defRPr sz="1600"/>
            </a:lvl2pPr>
            <a:lvl3pPr>
              <a:defRPr sz="1600"/>
            </a:lvl3pPr>
            <a:lvl4pPr>
              <a:defRPr sz="1600"/>
            </a:lvl4pPr>
            <a:lvl5pPr>
              <a:defRPr sz="1600"/>
            </a:lvl5pPr>
          </a:lstStyle>
          <a:p>
            <a:pPr lvl="0"/>
            <a:r>
              <a:rPr lang="en-US"/>
              <a:t>Click to edit Master text styles</a:t>
            </a:r>
          </a:p>
          <a:p>
            <a:pPr lvl="1"/>
            <a:r>
              <a:rPr lang="en-US"/>
              <a:t>Second level</a:t>
            </a:r>
          </a:p>
        </p:txBody>
      </p:sp>
      <p:sp>
        <p:nvSpPr>
          <p:cNvPr id="14" name="Tekstin paikkamerkki 4">
            <a:extLst>
              <a:ext uri="{FF2B5EF4-FFF2-40B4-BE49-F238E27FC236}">
                <a16:creationId xmlns:a16="http://schemas.microsoft.com/office/drawing/2014/main" id="{0D47247D-7902-46D6-8125-76F5ACDE4892}"/>
              </a:ext>
            </a:extLst>
          </p:cNvPr>
          <p:cNvSpPr>
            <a:spLocks noGrp="1"/>
          </p:cNvSpPr>
          <p:nvPr>
            <p:ph type="body" sz="quarter" idx="13" hasCustomPrompt="1"/>
          </p:nvPr>
        </p:nvSpPr>
        <p:spPr>
          <a:xfrm>
            <a:off x="6220487" y="1584000"/>
            <a:ext cx="2448000" cy="360000"/>
          </a:xfrm>
        </p:spPr>
        <p:txBody>
          <a:bodyPr anchor="b"/>
          <a:lstStyle>
            <a:lvl1pPr marL="0" indent="0">
              <a:lnSpc>
                <a:spcPct val="100000"/>
              </a:lnSpc>
              <a:spcBef>
                <a:spcPts val="0"/>
              </a:spcBef>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dirty="0"/>
              <a:t>Lisää otsikko</a:t>
            </a:r>
          </a:p>
        </p:txBody>
      </p:sp>
      <p:sp>
        <p:nvSpPr>
          <p:cNvPr id="15" name="Sisällön paikkamerkki 5">
            <a:extLst>
              <a:ext uri="{FF2B5EF4-FFF2-40B4-BE49-F238E27FC236}">
                <a16:creationId xmlns:a16="http://schemas.microsoft.com/office/drawing/2014/main" id="{4D1D5F7E-048E-4992-8EE4-1388F304764D}"/>
              </a:ext>
            </a:extLst>
          </p:cNvPr>
          <p:cNvSpPr>
            <a:spLocks noGrp="1"/>
          </p:cNvSpPr>
          <p:nvPr>
            <p:ph sz="quarter" idx="14"/>
          </p:nvPr>
        </p:nvSpPr>
        <p:spPr>
          <a:xfrm>
            <a:off x="6220487" y="2060848"/>
            <a:ext cx="2448000" cy="3976352"/>
          </a:xfrm>
        </p:spPr>
        <p:txBody>
          <a:bodyPr/>
          <a:lstStyle>
            <a:lvl1pPr>
              <a:spcBef>
                <a:spcPts val="600"/>
              </a:spcBef>
              <a:defRPr sz="1800"/>
            </a:lvl1pPr>
            <a:lvl2pPr marL="648000" indent="-324000">
              <a:lnSpc>
                <a:spcPct val="100000"/>
              </a:lnSpc>
              <a:spcBef>
                <a:spcPts val="600"/>
              </a:spcBef>
              <a:buSzPct val="90000"/>
              <a:buFont typeface="Arial" panose="020B0604020202020204" pitchFamily="34" charset="0"/>
              <a:buChar char="•"/>
              <a:defRPr sz="1600"/>
            </a:lvl2pPr>
            <a:lvl3pPr>
              <a:defRPr sz="1600"/>
            </a:lvl3pPr>
            <a:lvl4pPr>
              <a:defRPr sz="1600"/>
            </a:lvl4pPr>
            <a:lvl5pPr>
              <a:defRPr sz="1600"/>
            </a:lvl5pPr>
          </a:lstStyle>
          <a:p>
            <a:pPr lvl="0"/>
            <a:r>
              <a:rPr lang="en-US"/>
              <a:t>Click to edit Master text styles</a:t>
            </a:r>
          </a:p>
          <a:p>
            <a:pPr lvl="1"/>
            <a:r>
              <a:rPr lang="en-US"/>
              <a:t>Second level</a:t>
            </a:r>
          </a:p>
        </p:txBody>
      </p:sp>
      <p:sp>
        <p:nvSpPr>
          <p:cNvPr id="16" name="Tekstin paikkamerkki 4">
            <a:extLst>
              <a:ext uri="{FF2B5EF4-FFF2-40B4-BE49-F238E27FC236}">
                <a16:creationId xmlns:a16="http://schemas.microsoft.com/office/drawing/2014/main" id="{CA56C2BB-6304-4C81-98A7-96154EF7FB26}"/>
              </a:ext>
            </a:extLst>
          </p:cNvPr>
          <p:cNvSpPr>
            <a:spLocks noGrp="1"/>
          </p:cNvSpPr>
          <p:nvPr>
            <p:ph type="body" sz="quarter" idx="15" hasCustomPrompt="1"/>
          </p:nvPr>
        </p:nvSpPr>
        <p:spPr>
          <a:xfrm>
            <a:off x="8910837" y="1592968"/>
            <a:ext cx="2448000" cy="360000"/>
          </a:xfrm>
        </p:spPr>
        <p:txBody>
          <a:bodyPr anchor="b"/>
          <a:lstStyle>
            <a:lvl1pPr marL="0" indent="0">
              <a:lnSpc>
                <a:spcPct val="100000"/>
              </a:lnSpc>
              <a:spcBef>
                <a:spcPts val="0"/>
              </a:spcBef>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dirty="0"/>
              <a:t>Lisää otsikko</a:t>
            </a:r>
          </a:p>
        </p:txBody>
      </p:sp>
      <p:sp>
        <p:nvSpPr>
          <p:cNvPr id="17" name="Sisällön paikkamerkki 5">
            <a:extLst>
              <a:ext uri="{FF2B5EF4-FFF2-40B4-BE49-F238E27FC236}">
                <a16:creationId xmlns:a16="http://schemas.microsoft.com/office/drawing/2014/main" id="{03BA9E4A-2841-4DA4-8156-A182FAFC9854}"/>
              </a:ext>
            </a:extLst>
          </p:cNvPr>
          <p:cNvSpPr>
            <a:spLocks noGrp="1"/>
          </p:cNvSpPr>
          <p:nvPr>
            <p:ph sz="quarter" idx="16"/>
          </p:nvPr>
        </p:nvSpPr>
        <p:spPr>
          <a:xfrm>
            <a:off x="8910837" y="2069816"/>
            <a:ext cx="2448000" cy="3976352"/>
          </a:xfrm>
        </p:spPr>
        <p:txBody>
          <a:bodyPr/>
          <a:lstStyle>
            <a:lvl1pPr>
              <a:spcBef>
                <a:spcPts val="600"/>
              </a:spcBef>
              <a:defRPr sz="1800"/>
            </a:lvl1pPr>
            <a:lvl2pPr marL="648000" indent="-324000">
              <a:lnSpc>
                <a:spcPct val="100000"/>
              </a:lnSpc>
              <a:spcBef>
                <a:spcPts val="600"/>
              </a:spcBef>
              <a:buSzPct val="90000"/>
              <a:buFont typeface="Arial" panose="020B0604020202020204" pitchFamily="34" charset="0"/>
              <a:buChar char="•"/>
              <a:defRPr sz="1600"/>
            </a:lvl2pPr>
            <a:lvl3pPr>
              <a:defRPr sz="1600"/>
            </a:lvl3pPr>
            <a:lvl4pPr>
              <a:defRPr sz="1600"/>
            </a:lvl4pPr>
            <a:lvl5pPr>
              <a:defRPr sz="1600"/>
            </a:lvl5pPr>
          </a:lstStyle>
          <a:p>
            <a:pPr lvl="0"/>
            <a:r>
              <a:rPr lang="en-US"/>
              <a:t>Click to edit Master text styles</a:t>
            </a:r>
          </a:p>
          <a:p>
            <a:pPr lvl="1"/>
            <a:r>
              <a:rPr lang="en-US"/>
              <a:t>Second level</a:t>
            </a:r>
          </a:p>
        </p:txBody>
      </p:sp>
      <p:sp>
        <p:nvSpPr>
          <p:cNvPr id="2" name="Sisällön paikkamerkki 5">
            <a:extLst>
              <a:ext uri="{FF2B5EF4-FFF2-40B4-BE49-F238E27FC236}">
                <a16:creationId xmlns:a16="http://schemas.microsoft.com/office/drawing/2014/main" id="{8B45F61B-6EBF-A972-954E-D6C5B9282867}"/>
              </a:ext>
            </a:extLst>
          </p:cNvPr>
          <p:cNvSpPr>
            <a:spLocks noGrp="1"/>
          </p:cNvSpPr>
          <p:nvPr>
            <p:ph sz="quarter" idx="17"/>
          </p:nvPr>
        </p:nvSpPr>
        <p:spPr>
          <a:xfrm>
            <a:off x="833163" y="2060848"/>
            <a:ext cx="2448000" cy="3976352"/>
          </a:xfrm>
        </p:spPr>
        <p:txBody>
          <a:bodyPr/>
          <a:lstStyle>
            <a:lvl1pPr>
              <a:spcBef>
                <a:spcPts val="600"/>
              </a:spcBef>
              <a:defRPr sz="1800"/>
            </a:lvl1pPr>
            <a:lvl2pPr marL="648000" indent="-324000">
              <a:lnSpc>
                <a:spcPct val="100000"/>
              </a:lnSpc>
              <a:spcBef>
                <a:spcPts val="600"/>
              </a:spcBef>
              <a:buSzPct val="90000"/>
              <a:buFont typeface="Arial" panose="020B0604020202020204" pitchFamily="34" charset="0"/>
              <a:buChar char="•"/>
              <a:defRPr sz="1600"/>
            </a:lvl2pPr>
            <a:lvl3pPr>
              <a:defRPr sz="1600"/>
            </a:lvl3pPr>
            <a:lvl4pPr>
              <a:defRPr sz="1600"/>
            </a:lvl4pPr>
            <a:lvl5pPr>
              <a:defRPr sz="1600"/>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309623797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Kaavio ja sisältö">
    <p:spTree>
      <p:nvGrpSpPr>
        <p:cNvPr id="1" name=""/>
        <p:cNvGrpSpPr/>
        <p:nvPr/>
      </p:nvGrpSpPr>
      <p:grpSpPr>
        <a:xfrm>
          <a:off x="0" y="0"/>
          <a:ext cx="0" cy="0"/>
          <a:chOff x="0" y="0"/>
          <a:chExt cx="0" cy="0"/>
        </a:xfrm>
      </p:grpSpPr>
      <p:sp>
        <p:nvSpPr>
          <p:cNvPr id="11" name="Otsikko 10"/>
          <p:cNvSpPr>
            <a:spLocks noGrp="1"/>
          </p:cNvSpPr>
          <p:nvPr>
            <p:ph type="title"/>
          </p:nvPr>
        </p:nvSpPr>
        <p:spPr/>
        <p:txBody>
          <a:bodyPr/>
          <a:lstStyle/>
          <a:p>
            <a:r>
              <a:rPr lang="en-US"/>
              <a:t>Click to edit Master title style</a:t>
            </a:r>
            <a:endParaRPr lang="fi-FI"/>
          </a:p>
        </p:txBody>
      </p:sp>
      <p:sp>
        <p:nvSpPr>
          <p:cNvPr id="15" name="Kaavion paikkamerkki 14"/>
          <p:cNvSpPr>
            <a:spLocks noGrp="1"/>
          </p:cNvSpPr>
          <p:nvPr>
            <p:ph type="chart" sz="quarter" idx="14"/>
          </p:nvPr>
        </p:nvSpPr>
        <p:spPr>
          <a:xfrm>
            <a:off x="838200" y="1558925"/>
            <a:ext cx="7128000" cy="4464050"/>
          </a:xfrm>
        </p:spPr>
        <p:txBody>
          <a:bodyPr/>
          <a:lstStyle>
            <a:lvl1pPr marL="0" indent="0">
              <a:buNone/>
              <a:defRPr/>
            </a:lvl1pPr>
          </a:lstStyle>
          <a:p>
            <a:r>
              <a:rPr lang="en-US"/>
              <a:t>Click icon to add chart</a:t>
            </a:r>
            <a:endParaRPr lang="fi-FI" dirty="0"/>
          </a:p>
        </p:txBody>
      </p:sp>
      <p:sp>
        <p:nvSpPr>
          <p:cNvPr id="13" name="Sisällön paikkamerkki 12"/>
          <p:cNvSpPr>
            <a:spLocks noGrp="1"/>
          </p:cNvSpPr>
          <p:nvPr>
            <p:ph sz="quarter" idx="13" hasCustomPrompt="1"/>
          </p:nvPr>
        </p:nvSpPr>
        <p:spPr>
          <a:xfrm>
            <a:off x="8254800" y="1558800"/>
            <a:ext cx="3096000" cy="4464000"/>
          </a:xfrm>
        </p:spPr>
        <p:txBody>
          <a:bodyPr/>
          <a:lstStyle>
            <a:lvl4pPr>
              <a:buSzPct val="90000"/>
              <a:defRPr/>
            </a:lvl4pPr>
          </a:lstStyle>
          <a:p>
            <a:pPr lvl="0"/>
            <a:r>
              <a:rPr lang="en-US" dirty="0"/>
              <a:t>Click to edit Master text styles</a:t>
            </a:r>
          </a:p>
          <a:p>
            <a:pPr lvl="3"/>
            <a:r>
              <a:rPr lang="en-US" dirty="0"/>
              <a:t>Second level</a:t>
            </a:r>
          </a:p>
        </p:txBody>
      </p:sp>
    </p:spTree>
    <p:extLst>
      <p:ext uri="{BB962C8B-B14F-4D97-AF65-F5344CB8AC3E}">
        <p14:creationId xmlns:p14="http://schemas.microsoft.com/office/powerpoint/2010/main" val="423208593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isältö ja kuva">
    <p:spTree>
      <p:nvGrpSpPr>
        <p:cNvPr id="1" name=""/>
        <p:cNvGrpSpPr/>
        <p:nvPr/>
      </p:nvGrpSpPr>
      <p:grpSpPr>
        <a:xfrm>
          <a:off x="0" y="0"/>
          <a:ext cx="0" cy="0"/>
          <a:chOff x="0" y="0"/>
          <a:chExt cx="0" cy="0"/>
        </a:xfrm>
      </p:grpSpPr>
      <p:sp>
        <p:nvSpPr>
          <p:cNvPr id="11" name="Otsikko 10"/>
          <p:cNvSpPr>
            <a:spLocks noGrp="1"/>
          </p:cNvSpPr>
          <p:nvPr>
            <p:ph type="title"/>
          </p:nvPr>
        </p:nvSpPr>
        <p:spPr/>
        <p:txBody>
          <a:bodyPr/>
          <a:lstStyle/>
          <a:p>
            <a:r>
              <a:rPr lang="en-US"/>
              <a:t>Click to edit Master title style</a:t>
            </a:r>
            <a:endParaRPr lang="fi-FI"/>
          </a:p>
        </p:txBody>
      </p:sp>
      <p:sp>
        <p:nvSpPr>
          <p:cNvPr id="6" name="Kuvan paikkamerkki 5">
            <a:extLst>
              <a:ext uri="{FF2B5EF4-FFF2-40B4-BE49-F238E27FC236}">
                <a16:creationId xmlns:a16="http://schemas.microsoft.com/office/drawing/2014/main" id="{5B9C4085-3161-4F0C-B611-CEC65C7FA7C8}"/>
              </a:ext>
            </a:extLst>
          </p:cNvPr>
          <p:cNvSpPr>
            <a:spLocks noGrp="1"/>
          </p:cNvSpPr>
          <p:nvPr>
            <p:ph type="pic" sz="quarter" idx="13"/>
          </p:nvPr>
        </p:nvSpPr>
        <p:spPr>
          <a:xfrm>
            <a:off x="6163832" y="1574114"/>
            <a:ext cx="5184000" cy="4040188"/>
          </a:xfrm>
        </p:spPr>
        <p:txBody>
          <a:bodyPr anchor="ctr"/>
          <a:lstStyle>
            <a:lvl1pPr marL="0" indent="0" algn="ctr">
              <a:buNone/>
              <a:defRPr/>
            </a:lvl1pPr>
          </a:lstStyle>
          <a:p>
            <a:r>
              <a:rPr lang="en-US"/>
              <a:t>Click icon to add picture</a:t>
            </a:r>
            <a:endParaRPr lang="fi-FI" dirty="0"/>
          </a:p>
        </p:txBody>
      </p:sp>
      <p:sp>
        <p:nvSpPr>
          <p:cNvPr id="2" name="Sisällön paikkamerkki 2">
            <a:extLst>
              <a:ext uri="{FF2B5EF4-FFF2-40B4-BE49-F238E27FC236}">
                <a16:creationId xmlns:a16="http://schemas.microsoft.com/office/drawing/2014/main" id="{8897378A-D519-D324-52BC-3CEFECD6AABA}"/>
              </a:ext>
            </a:extLst>
          </p:cNvPr>
          <p:cNvSpPr>
            <a:spLocks noGrp="1"/>
          </p:cNvSpPr>
          <p:nvPr>
            <p:ph sz="half" idx="14"/>
          </p:nvPr>
        </p:nvSpPr>
        <p:spPr>
          <a:xfrm>
            <a:off x="838200" y="1578662"/>
            <a:ext cx="4968000" cy="4464000"/>
          </a:xfrm>
        </p:spPr>
        <p:txBody>
          <a:bodyPr/>
          <a:lstStyle>
            <a:lvl1pPr>
              <a:spcBef>
                <a:spcPts val="600"/>
              </a:spcBef>
              <a:defRPr/>
            </a:lvl1pPr>
            <a:lvl2pPr marL="648000" indent="-324000">
              <a:spcBef>
                <a:spcPts val="600"/>
              </a:spcBef>
              <a:buSzPct val="90000"/>
              <a:buFont typeface="Arial" panose="020B0604020202020204" pitchFamily="34" charset="0"/>
              <a:buChar char="•"/>
              <a:defRPr/>
            </a:lvl2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425996211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Vain otsikko">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en-US"/>
              <a:t>Click to edit Master title style</a:t>
            </a:r>
            <a:endParaRPr lang="fi-FI" dirty="0"/>
          </a:p>
        </p:txBody>
      </p:sp>
    </p:spTree>
    <p:extLst>
      <p:ext uri="{BB962C8B-B14F-4D97-AF65-F5344CB8AC3E}">
        <p14:creationId xmlns:p14="http://schemas.microsoft.com/office/powerpoint/2010/main" val="2663457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Otsikkodia2">
    <p:spTree>
      <p:nvGrpSpPr>
        <p:cNvPr id="1" name=""/>
        <p:cNvGrpSpPr/>
        <p:nvPr/>
      </p:nvGrpSpPr>
      <p:grpSpPr>
        <a:xfrm>
          <a:off x="0" y="0"/>
          <a:ext cx="0" cy="0"/>
          <a:chOff x="0" y="0"/>
          <a:chExt cx="0" cy="0"/>
        </a:xfrm>
      </p:grpSpPr>
      <p:pic>
        <p:nvPicPr>
          <p:cNvPr id="10" name="Kuva 9">
            <a:extLst>
              <a:ext uri="{FF2B5EF4-FFF2-40B4-BE49-F238E27FC236}">
                <a16:creationId xmlns:a16="http://schemas.microsoft.com/office/drawing/2014/main" id="{B587C08B-5CAA-FBBF-DBF8-032342E9D1D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2514"/>
            <a:ext cx="5487974" cy="6890400"/>
          </a:xfrm>
          <a:prstGeom prst="rect">
            <a:avLst/>
          </a:prstGeom>
        </p:spPr>
      </p:pic>
      <p:sp>
        <p:nvSpPr>
          <p:cNvPr id="2" name="Otsikko 1"/>
          <p:cNvSpPr>
            <a:spLocks noGrp="1"/>
          </p:cNvSpPr>
          <p:nvPr>
            <p:ph type="ctrTitle" hasCustomPrompt="1"/>
          </p:nvPr>
        </p:nvSpPr>
        <p:spPr>
          <a:xfrm>
            <a:off x="6213400" y="1854199"/>
            <a:ext cx="5112000" cy="2880000"/>
          </a:xfrm>
        </p:spPr>
        <p:txBody>
          <a:bodyPr anchor="t"/>
          <a:lstStyle>
            <a:lvl1pPr algn="l">
              <a:lnSpc>
                <a:spcPct val="100000"/>
              </a:lnSpc>
              <a:spcBef>
                <a:spcPts val="600"/>
              </a:spcBef>
              <a:defRPr sz="4800"/>
            </a:lvl1p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br>
              <a:rPr lang="fi-FI" dirty="0"/>
            </a:br>
            <a:br>
              <a:rPr lang="fi-FI" dirty="0"/>
            </a:br>
            <a:endParaRPr lang="fi-FI" dirty="0"/>
          </a:p>
        </p:txBody>
      </p:sp>
      <p:sp>
        <p:nvSpPr>
          <p:cNvPr id="3" name="Alaotsikko 2"/>
          <p:cNvSpPr>
            <a:spLocks noGrp="1"/>
          </p:cNvSpPr>
          <p:nvPr>
            <p:ph type="subTitle" idx="1"/>
          </p:nvPr>
        </p:nvSpPr>
        <p:spPr>
          <a:xfrm>
            <a:off x="6213600" y="4753478"/>
            <a:ext cx="5112000" cy="648000"/>
          </a:xfrm>
        </p:spPr>
        <p:txBody>
          <a:bodyPr anchor="t"/>
          <a:lstStyle>
            <a:lvl1pPr marL="0" indent="0" algn="l">
              <a:spcBef>
                <a:spcPts val="600"/>
              </a:spcBef>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dirty="0"/>
          </a:p>
        </p:txBody>
      </p:sp>
      <p:sp>
        <p:nvSpPr>
          <p:cNvPr id="7" name="Freeform 6" descr="Fingrid logo"/>
          <p:cNvSpPr>
            <a:spLocks noChangeAspect="1" noEditPoints="1"/>
          </p:cNvSpPr>
          <p:nvPr/>
        </p:nvSpPr>
        <p:spPr bwMode="auto">
          <a:xfrm>
            <a:off x="9392574" y="5870367"/>
            <a:ext cx="2306861" cy="409205"/>
          </a:xfrm>
          <a:custGeom>
            <a:avLst/>
            <a:gdLst>
              <a:gd name="T0" fmla="*/ 2515 w 4822"/>
              <a:gd name="T1" fmla="*/ 636 h 856"/>
              <a:gd name="T2" fmla="*/ 2410 w 4822"/>
              <a:gd name="T3" fmla="*/ 696 h 856"/>
              <a:gd name="T4" fmla="*/ 2287 w 4822"/>
              <a:gd name="T5" fmla="*/ 701 h 856"/>
              <a:gd name="T6" fmla="*/ 2182 w 4822"/>
              <a:gd name="T7" fmla="*/ 651 h 856"/>
              <a:gd name="T8" fmla="*/ 2121 w 4822"/>
              <a:gd name="T9" fmla="*/ 584 h 856"/>
              <a:gd name="T10" fmla="*/ 2081 w 4822"/>
              <a:gd name="T11" fmla="*/ 484 h 856"/>
              <a:gd name="T12" fmla="*/ 2081 w 4822"/>
              <a:gd name="T13" fmla="*/ 372 h 856"/>
              <a:gd name="T14" fmla="*/ 2121 w 4822"/>
              <a:gd name="T15" fmla="*/ 272 h 856"/>
              <a:gd name="T16" fmla="*/ 2172 w 4822"/>
              <a:gd name="T17" fmla="*/ 212 h 856"/>
              <a:gd name="T18" fmla="*/ 2260 w 4822"/>
              <a:gd name="T19" fmla="*/ 162 h 856"/>
              <a:gd name="T20" fmla="*/ 2368 w 4822"/>
              <a:gd name="T21" fmla="*/ 151 h 856"/>
              <a:gd name="T22" fmla="*/ 2472 w 4822"/>
              <a:gd name="T23" fmla="*/ 187 h 856"/>
              <a:gd name="T24" fmla="*/ 2642 w 4822"/>
              <a:gd name="T25" fmla="*/ 137 h 856"/>
              <a:gd name="T26" fmla="*/ 2496 w 4822"/>
              <a:gd name="T27" fmla="*/ 32 h 856"/>
              <a:gd name="T28" fmla="*/ 2339 w 4822"/>
              <a:gd name="T29" fmla="*/ 0 h 856"/>
              <a:gd name="T30" fmla="*/ 2197 w 4822"/>
              <a:gd name="T31" fmla="*/ 26 h 856"/>
              <a:gd name="T32" fmla="*/ 2062 w 4822"/>
              <a:gd name="T33" fmla="*/ 111 h 856"/>
              <a:gd name="T34" fmla="*/ 1986 w 4822"/>
              <a:gd name="T35" fmla="*/ 206 h 856"/>
              <a:gd name="T36" fmla="*/ 1931 w 4822"/>
              <a:gd name="T37" fmla="*/ 362 h 856"/>
              <a:gd name="T38" fmla="*/ 1935 w 4822"/>
              <a:gd name="T39" fmla="*/ 515 h 856"/>
              <a:gd name="T40" fmla="*/ 1977 w 4822"/>
              <a:gd name="T41" fmla="*/ 632 h 856"/>
              <a:gd name="T42" fmla="*/ 2062 w 4822"/>
              <a:gd name="T43" fmla="*/ 745 h 856"/>
              <a:gd name="T44" fmla="*/ 2178 w 4822"/>
              <a:gd name="T45" fmla="*/ 822 h 856"/>
              <a:gd name="T46" fmla="*/ 2318 w 4822"/>
              <a:gd name="T47" fmla="*/ 856 h 856"/>
              <a:gd name="T48" fmla="*/ 2461 w 4822"/>
              <a:gd name="T49" fmla="*/ 837 h 856"/>
              <a:gd name="T50" fmla="*/ 2601 w 4822"/>
              <a:gd name="T51" fmla="*/ 759 h 856"/>
              <a:gd name="T52" fmla="*/ 2681 w 4822"/>
              <a:gd name="T53" fmla="*/ 667 h 856"/>
              <a:gd name="T54" fmla="*/ 2743 w 4822"/>
              <a:gd name="T55" fmla="*/ 515 h 856"/>
              <a:gd name="T56" fmla="*/ 3554 w 4822"/>
              <a:gd name="T57" fmla="*/ 281 h 856"/>
              <a:gd name="T58" fmla="*/ 3539 w 4822"/>
              <a:gd name="T59" fmla="*/ 201 h 856"/>
              <a:gd name="T60" fmla="*/ 3484 w 4822"/>
              <a:gd name="T61" fmla="*/ 112 h 856"/>
              <a:gd name="T62" fmla="*/ 3402 w 4822"/>
              <a:gd name="T63" fmla="*/ 51 h 856"/>
              <a:gd name="T64" fmla="*/ 3298 w 4822"/>
              <a:gd name="T65" fmla="*/ 25 h 856"/>
              <a:gd name="T66" fmla="*/ 3538 w 4822"/>
              <a:gd name="T67" fmla="*/ 832 h 856"/>
              <a:gd name="T68" fmla="*/ 3484 w 4822"/>
              <a:gd name="T69" fmla="*/ 477 h 856"/>
              <a:gd name="T70" fmla="*/ 3535 w 4822"/>
              <a:gd name="T71" fmla="*/ 395 h 856"/>
              <a:gd name="T72" fmla="*/ 3403 w 4822"/>
              <a:gd name="T73" fmla="*/ 307 h 856"/>
              <a:gd name="T74" fmla="*/ 3361 w 4822"/>
              <a:gd name="T75" fmla="*/ 389 h 856"/>
              <a:gd name="T76" fmla="*/ 3283 w 4822"/>
              <a:gd name="T77" fmla="*/ 416 h 856"/>
              <a:gd name="T78" fmla="*/ 3341 w 4822"/>
              <a:gd name="T79" fmla="*/ 189 h 856"/>
              <a:gd name="T80" fmla="*/ 3398 w 4822"/>
              <a:gd name="T81" fmla="*/ 259 h 856"/>
              <a:gd name="T82" fmla="*/ 4818 w 4822"/>
              <a:gd name="T83" fmla="*/ 366 h 856"/>
              <a:gd name="T84" fmla="*/ 4764 w 4822"/>
              <a:gd name="T85" fmla="*/ 219 h 856"/>
              <a:gd name="T86" fmla="*/ 4660 w 4822"/>
              <a:gd name="T87" fmla="*/ 105 h 856"/>
              <a:gd name="T88" fmla="*/ 4521 w 4822"/>
              <a:gd name="T89" fmla="*/ 36 h 856"/>
              <a:gd name="T90" fmla="*/ 4420 w 4822"/>
              <a:gd name="T91" fmla="*/ 832 h 856"/>
              <a:gd name="T92" fmla="*/ 4577 w 4822"/>
              <a:gd name="T93" fmla="*/ 800 h 856"/>
              <a:gd name="T94" fmla="*/ 4704 w 4822"/>
              <a:gd name="T95" fmla="*/ 714 h 856"/>
              <a:gd name="T96" fmla="*/ 4791 w 4822"/>
              <a:gd name="T97" fmla="*/ 585 h 856"/>
              <a:gd name="T98" fmla="*/ 4822 w 4822"/>
              <a:gd name="T99" fmla="*/ 429 h 856"/>
              <a:gd name="T100" fmla="*/ 4654 w 4822"/>
              <a:gd name="T101" fmla="*/ 527 h 856"/>
              <a:gd name="T102" fmla="*/ 4599 w 4822"/>
              <a:gd name="T103" fmla="*/ 609 h 856"/>
              <a:gd name="T104" fmla="*/ 4518 w 4822"/>
              <a:gd name="T105" fmla="*/ 662 h 856"/>
              <a:gd name="T106" fmla="*/ 4420 w 4822"/>
              <a:gd name="T107" fmla="*/ 682 h 856"/>
              <a:gd name="T108" fmla="*/ 4494 w 4822"/>
              <a:gd name="T109" fmla="*/ 185 h 856"/>
              <a:gd name="T110" fmla="*/ 4580 w 4822"/>
              <a:gd name="T111" fmla="*/ 231 h 856"/>
              <a:gd name="T112" fmla="*/ 4643 w 4822"/>
              <a:gd name="T113" fmla="*/ 306 h 856"/>
              <a:gd name="T114" fmla="*/ 4672 w 4822"/>
              <a:gd name="T115" fmla="*/ 402 h 856"/>
              <a:gd name="T116" fmla="*/ 0 w 4822"/>
              <a:gd name="T117" fmla="*/ 24 h 856"/>
              <a:gd name="T118" fmla="*/ 555 w 4822"/>
              <a:gd name="T119" fmla="*/ 174 h 856"/>
              <a:gd name="T120" fmla="*/ 1252 w 4822"/>
              <a:gd name="T121" fmla="*/ 832 h 856"/>
              <a:gd name="T122" fmla="*/ 872 w 4822"/>
              <a:gd name="T123" fmla="*/ 24 h 8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4822" h="856">
                <a:moveTo>
                  <a:pt x="2299" y="416"/>
                </a:moveTo>
                <a:lnTo>
                  <a:pt x="2378" y="565"/>
                </a:lnTo>
                <a:lnTo>
                  <a:pt x="2568" y="565"/>
                </a:lnTo>
                <a:lnTo>
                  <a:pt x="2558" y="581"/>
                </a:lnTo>
                <a:lnTo>
                  <a:pt x="2550" y="596"/>
                </a:lnTo>
                <a:lnTo>
                  <a:pt x="2538" y="610"/>
                </a:lnTo>
                <a:lnTo>
                  <a:pt x="2527" y="624"/>
                </a:lnTo>
                <a:lnTo>
                  <a:pt x="2515" y="636"/>
                </a:lnTo>
                <a:lnTo>
                  <a:pt x="2501" y="647"/>
                </a:lnTo>
                <a:lnTo>
                  <a:pt x="2487" y="657"/>
                </a:lnTo>
                <a:lnTo>
                  <a:pt x="2474" y="667"/>
                </a:lnTo>
                <a:lnTo>
                  <a:pt x="2459" y="676"/>
                </a:lnTo>
                <a:lnTo>
                  <a:pt x="2442" y="685"/>
                </a:lnTo>
                <a:lnTo>
                  <a:pt x="2435" y="687"/>
                </a:lnTo>
                <a:lnTo>
                  <a:pt x="2426" y="691"/>
                </a:lnTo>
                <a:lnTo>
                  <a:pt x="2410" y="696"/>
                </a:lnTo>
                <a:lnTo>
                  <a:pt x="2393" y="701"/>
                </a:lnTo>
                <a:lnTo>
                  <a:pt x="2375" y="704"/>
                </a:lnTo>
                <a:lnTo>
                  <a:pt x="2358" y="706"/>
                </a:lnTo>
                <a:lnTo>
                  <a:pt x="2339" y="707"/>
                </a:lnTo>
                <a:lnTo>
                  <a:pt x="2325" y="706"/>
                </a:lnTo>
                <a:lnTo>
                  <a:pt x="2313" y="705"/>
                </a:lnTo>
                <a:lnTo>
                  <a:pt x="2299" y="704"/>
                </a:lnTo>
                <a:lnTo>
                  <a:pt x="2287" y="701"/>
                </a:lnTo>
                <a:lnTo>
                  <a:pt x="2273" y="699"/>
                </a:lnTo>
                <a:lnTo>
                  <a:pt x="2260" y="695"/>
                </a:lnTo>
                <a:lnTo>
                  <a:pt x="2237" y="685"/>
                </a:lnTo>
                <a:lnTo>
                  <a:pt x="2225" y="680"/>
                </a:lnTo>
                <a:lnTo>
                  <a:pt x="2214" y="674"/>
                </a:lnTo>
                <a:lnTo>
                  <a:pt x="2203" y="666"/>
                </a:lnTo>
                <a:lnTo>
                  <a:pt x="2192" y="659"/>
                </a:lnTo>
                <a:lnTo>
                  <a:pt x="2182" y="651"/>
                </a:lnTo>
                <a:lnTo>
                  <a:pt x="2172" y="644"/>
                </a:lnTo>
                <a:lnTo>
                  <a:pt x="2162" y="635"/>
                </a:lnTo>
                <a:lnTo>
                  <a:pt x="2158" y="630"/>
                </a:lnTo>
                <a:lnTo>
                  <a:pt x="2153" y="625"/>
                </a:lnTo>
                <a:lnTo>
                  <a:pt x="2144" y="615"/>
                </a:lnTo>
                <a:lnTo>
                  <a:pt x="2136" y="605"/>
                </a:lnTo>
                <a:lnTo>
                  <a:pt x="2128" y="595"/>
                </a:lnTo>
                <a:lnTo>
                  <a:pt x="2121" y="584"/>
                </a:lnTo>
                <a:lnTo>
                  <a:pt x="2114" y="572"/>
                </a:lnTo>
                <a:lnTo>
                  <a:pt x="2108" y="561"/>
                </a:lnTo>
                <a:lnTo>
                  <a:pt x="2102" y="549"/>
                </a:lnTo>
                <a:lnTo>
                  <a:pt x="2097" y="536"/>
                </a:lnTo>
                <a:lnTo>
                  <a:pt x="2092" y="524"/>
                </a:lnTo>
                <a:lnTo>
                  <a:pt x="2088" y="511"/>
                </a:lnTo>
                <a:lnTo>
                  <a:pt x="2084" y="497"/>
                </a:lnTo>
                <a:lnTo>
                  <a:pt x="2081" y="484"/>
                </a:lnTo>
                <a:lnTo>
                  <a:pt x="2079" y="470"/>
                </a:lnTo>
                <a:lnTo>
                  <a:pt x="2077" y="456"/>
                </a:lnTo>
                <a:lnTo>
                  <a:pt x="2076" y="442"/>
                </a:lnTo>
                <a:lnTo>
                  <a:pt x="2076" y="429"/>
                </a:lnTo>
                <a:lnTo>
                  <a:pt x="2076" y="414"/>
                </a:lnTo>
                <a:lnTo>
                  <a:pt x="2077" y="400"/>
                </a:lnTo>
                <a:lnTo>
                  <a:pt x="2079" y="386"/>
                </a:lnTo>
                <a:lnTo>
                  <a:pt x="2081" y="372"/>
                </a:lnTo>
                <a:lnTo>
                  <a:pt x="2084" y="359"/>
                </a:lnTo>
                <a:lnTo>
                  <a:pt x="2088" y="345"/>
                </a:lnTo>
                <a:lnTo>
                  <a:pt x="2092" y="332"/>
                </a:lnTo>
                <a:lnTo>
                  <a:pt x="2097" y="320"/>
                </a:lnTo>
                <a:lnTo>
                  <a:pt x="2102" y="307"/>
                </a:lnTo>
                <a:lnTo>
                  <a:pt x="2108" y="295"/>
                </a:lnTo>
                <a:lnTo>
                  <a:pt x="2114" y="284"/>
                </a:lnTo>
                <a:lnTo>
                  <a:pt x="2121" y="272"/>
                </a:lnTo>
                <a:lnTo>
                  <a:pt x="2124" y="266"/>
                </a:lnTo>
                <a:lnTo>
                  <a:pt x="2128" y="261"/>
                </a:lnTo>
                <a:lnTo>
                  <a:pt x="2136" y="251"/>
                </a:lnTo>
                <a:lnTo>
                  <a:pt x="2141" y="246"/>
                </a:lnTo>
                <a:lnTo>
                  <a:pt x="2144" y="241"/>
                </a:lnTo>
                <a:lnTo>
                  <a:pt x="2153" y="231"/>
                </a:lnTo>
                <a:lnTo>
                  <a:pt x="2162" y="221"/>
                </a:lnTo>
                <a:lnTo>
                  <a:pt x="2172" y="212"/>
                </a:lnTo>
                <a:lnTo>
                  <a:pt x="2182" y="205"/>
                </a:lnTo>
                <a:lnTo>
                  <a:pt x="2192" y="197"/>
                </a:lnTo>
                <a:lnTo>
                  <a:pt x="2203" y="190"/>
                </a:lnTo>
                <a:lnTo>
                  <a:pt x="2214" y="182"/>
                </a:lnTo>
                <a:lnTo>
                  <a:pt x="2225" y="176"/>
                </a:lnTo>
                <a:lnTo>
                  <a:pt x="2237" y="171"/>
                </a:lnTo>
                <a:lnTo>
                  <a:pt x="2249" y="166"/>
                </a:lnTo>
                <a:lnTo>
                  <a:pt x="2260" y="162"/>
                </a:lnTo>
                <a:lnTo>
                  <a:pt x="2273" y="159"/>
                </a:lnTo>
                <a:lnTo>
                  <a:pt x="2287" y="155"/>
                </a:lnTo>
                <a:lnTo>
                  <a:pt x="2299" y="152"/>
                </a:lnTo>
                <a:lnTo>
                  <a:pt x="2313" y="151"/>
                </a:lnTo>
                <a:lnTo>
                  <a:pt x="2325" y="150"/>
                </a:lnTo>
                <a:lnTo>
                  <a:pt x="2339" y="150"/>
                </a:lnTo>
                <a:lnTo>
                  <a:pt x="2354" y="150"/>
                </a:lnTo>
                <a:lnTo>
                  <a:pt x="2368" y="151"/>
                </a:lnTo>
                <a:lnTo>
                  <a:pt x="2381" y="152"/>
                </a:lnTo>
                <a:lnTo>
                  <a:pt x="2395" y="156"/>
                </a:lnTo>
                <a:lnTo>
                  <a:pt x="2409" y="160"/>
                </a:lnTo>
                <a:lnTo>
                  <a:pt x="2422" y="164"/>
                </a:lnTo>
                <a:lnTo>
                  <a:pt x="2435" y="169"/>
                </a:lnTo>
                <a:lnTo>
                  <a:pt x="2447" y="174"/>
                </a:lnTo>
                <a:lnTo>
                  <a:pt x="2460" y="181"/>
                </a:lnTo>
                <a:lnTo>
                  <a:pt x="2472" y="187"/>
                </a:lnTo>
                <a:lnTo>
                  <a:pt x="2484" y="195"/>
                </a:lnTo>
                <a:lnTo>
                  <a:pt x="2495" y="204"/>
                </a:lnTo>
                <a:lnTo>
                  <a:pt x="2505" y="212"/>
                </a:lnTo>
                <a:lnTo>
                  <a:pt x="2516" y="221"/>
                </a:lnTo>
                <a:lnTo>
                  <a:pt x="2525" y="231"/>
                </a:lnTo>
                <a:lnTo>
                  <a:pt x="2535" y="241"/>
                </a:lnTo>
                <a:lnTo>
                  <a:pt x="2656" y="154"/>
                </a:lnTo>
                <a:lnTo>
                  <a:pt x="2642" y="137"/>
                </a:lnTo>
                <a:lnTo>
                  <a:pt x="2626" y="121"/>
                </a:lnTo>
                <a:lnTo>
                  <a:pt x="2610" y="105"/>
                </a:lnTo>
                <a:lnTo>
                  <a:pt x="2592" y="90"/>
                </a:lnTo>
                <a:lnTo>
                  <a:pt x="2575" y="76"/>
                </a:lnTo>
                <a:lnTo>
                  <a:pt x="2556" y="64"/>
                </a:lnTo>
                <a:lnTo>
                  <a:pt x="2537" y="52"/>
                </a:lnTo>
                <a:lnTo>
                  <a:pt x="2517" y="41"/>
                </a:lnTo>
                <a:lnTo>
                  <a:pt x="2496" y="32"/>
                </a:lnTo>
                <a:lnTo>
                  <a:pt x="2486" y="27"/>
                </a:lnTo>
                <a:lnTo>
                  <a:pt x="2475" y="24"/>
                </a:lnTo>
                <a:lnTo>
                  <a:pt x="2454" y="16"/>
                </a:lnTo>
                <a:lnTo>
                  <a:pt x="2431" y="11"/>
                </a:lnTo>
                <a:lnTo>
                  <a:pt x="2409" y="6"/>
                </a:lnTo>
                <a:lnTo>
                  <a:pt x="2386" y="2"/>
                </a:lnTo>
                <a:lnTo>
                  <a:pt x="2363" y="0"/>
                </a:lnTo>
                <a:lnTo>
                  <a:pt x="2339" y="0"/>
                </a:lnTo>
                <a:lnTo>
                  <a:pt x="2318" y="0"/>
                </a:lnTo>
                <a:lnTo>
                  <a:pt x="2296" y="2"/>
                </a:lnTo>
                <a:lnTo>
                  <a:pt x="2277" y="5"/>
                </a:lnTo>
                <a:lnTo>
                  <a:pt x="2267" y="6"/>
                </a:lnTo>
                <a:lnTo>
                  <a:pt x="2257" y="9"/>
                </a:lnTo>
                <a:lnTo>
                  <a:pt x="2237" y="14"/>
                </a:lnTo>
                <a:lnTo>
                  <a:pt x="2217" y="19"/>
                </a:lnTo>
                <a:lnTo>
                  <a:pt x="2197" y="26"/>
                </a:lnTo>
                <a:lnTo>
                  <a:pt x="2178" y="34"/>
                </a:lnTo>
                <a:lnTo>
                  <a:pt x="2161" y="42"/>
                </a:lnTo>
                <a:lnTo>
                  <a:pt x="2143" y="51"/>
                </a:lnTo>
                <a:lnTo>
                  <a:pt x="2126" y="62"/>
                </a:lnTo>
                <a:lnTo>
                  <a:pt x="2108" y="72"/>
                </a:lnTo>
                <a:lnTo>
                  <a:pt x="2092" y="85"/>
                </a:lnTo>
                <a:lnTo>
                  <a:pt x="2077" y="97"/>
                </a:lnTo>
                <a:lnTo>
                  <a:pt x="2062" y="111"/>
                </a:lnTo>
                <a:lnTo>
                  <a:pt x="2047" y="125"/>
                </a:lnTo>
                <a:lnTo>
                  <a:pt x="2041" y="132"/>
                </a:lnTo>
                <a:lnTo>
                  <a:pt x="2033" y="140"/>
                </a:lnTo>
                <a:lnTo>
                  <a:pt x="2021" y="156"/>
                </a:lnTo>
                <a:lnTo>
                  <a:pt x="2015" y="164"/>
                </a:lnTo>
                <a:lnTo>
                  <a:pt x="2008" y="172"/>
                </a:lnTo>
                <a:lnTo>
                  <a:pt x="1997" y="189"/>
                </a:lnTo>
                <a:lnTo>
                  <a:pt x="1986" y="206"/>
                </a:lnTo>
                <a:lnTo>
                  <a:pt x="1977" y="224"/>
                </a:lnTo>
                <a:lnTo>
                  <a:pt x="1967" y="242"/>
                </a:lnTo>
                <a:lnTo>
                  <a:pt x="1960" y="261"/>
                </a:lnTo>
                <a:lnTo>
                  <a:pt x="1952" y="281"/>
                </a:lnTo>
                <a:lnTo>
                  <a:pt x="1945" y="301"/>
                </a:lnTo>
                <a:lnTo>
                  <a:pt x="1940" y="321"/>
                </a:lnTo>
                <a:lnTo>
                  <a:pt x="1935" y="341"/>
                </a:lnTo>
                <a:lnTo>
                  <a:pt x="1931" y="362"/>
                </a:lnTo>
                <a:lnTo>
                  <a:pt x="1928" y="385"/>
                </a:lnTo>
                <a:lnTo>
                  <a:pt x="1927" y="406"/>
                </a:lnTo>
                <a:lnTo>
                  <a:pt x="1927" y="429"/>
                </a:lnTo>
                <a:lnTo>
                  <a:pt x="1927" y="450"/>
                </a:lnTo>
                <a:lnTo>
                  <a:pt x="1928" y="472"/>
                </a:lnTo>
                <a:lnTo>
                  <a:pt x="1931" y="494"/>
                </a:lnTo>
                <a:lnTo>
                  <a:pt x="1933" y="504"/>
                </a:lnTo>
                <a:lnTo>
                  <a:pt x="1935" y="515"/>
                </a:lnTo>
                <a:lnTo>
                  <a:pt x="1940" y="535"/>
                </a:lnTo>
                <a:lnTo>
                  <a:pt x="1942" y="545"/>
                </a:lnTo>
                <a:lnTo>
                  <a:pt x="1945" y="555"/>
                </a:lnTo>
                <a:lnTo>
                  <a:pt x="1952" y="575"/>
                </a:lnTo>
                <a:lnTo>
                  <a:pt x="1956" y="585"/>
                </a:lnTo>
                <a:lnTo>
                  <a:pt x="1960" y="595"/>
                </a:lnTo>
                <a:lnTo>
                  <a:pt x="1967" y="614"/>
                </a:lnTo>
                <a:lnTo>
                  <a:pt x="1977" y="632"/>
                </a:lnTo>
                <a:lnTo>
                  <a:pt x="1986" y="650"/>
                </a:lnTo>
                <a:lnTo>
                  <a:pt x="1997" y="667"/>
                </a:lnTo>
                <a:lnTo>
                  <a:pt x="2008" y="685"/>
                </a:lnTo>
                <a:lnTo>
                  <a:pt x="2021" y="700"/>
                </a:lnTo>
                <a:lnTo>
                  <a:pt x="2033" y="716"/>
                </a:lnTo>
                <a:lnTo>
                  <a:pt x="2047" y="731"/>
                </a:lnTo>
                <a:lnTo>
                  <a:pt x="2054" y="739"/>
                </a:lnTo>
                <a:lnTo>
                  <a:pt x="2062" y="745"/>
                </a:lnTo>
                <a:lnTo>
                  <a:pt x="2077" y="759"/>
                </a:lnTo>
                <a:lnTo>
                  <a:pt x="2092" y="771"/>
                </a:lnTo>
                <a:lnTo>
                  <a:pt x="2108" y="784"/>
                </a:lnTo>
                <a:lnTo>
                  <a:pt x="2126" y="795"/>
                </a:lnTo>
                <a:lnTo>
                  <a:pt x="2143" y="805"/>
                </a:lnTo>
                <a:lnTo>
                  <a:pt x="2161" y="814"/>
                </a:lnTo>
                <a:lnTo>
                  <a:pt x="2169" y="819"/>
                </a:lnTo>
                <a:lnTo>
                  <a:pt x="2178" y="822"/>
                </a:lnTo>
                <a:lnTo>
                  <a:pt x="2197" y="830"/>
                </a:lnTo>
                <a:lnTo>
                  <a:pt x="2217" y="837"/>
                </a:lnTo>
                <a:lnTo>
                  <a:pt x="2237" y="842"/>
                </a:lnTo>
                <a:lnTo>
                  <a:pt x="2245" y="845"/>
                </a:lnTo>
                <a:lnTo>
                  <a:pt x="2257" y="847"/>
                </a:lnTo>
                <a:lnTo>
                  <a:pt x="2277" y="851"/>
                </a:lnTo>
                <a:lnTo>
                  <a:pt x="2296" y="854"/>
                </a:lnTo>
                <a:lnTo>
                  <a:pt x="2318" y="856"/>
                </a:lnTo>
                <a:lnTo>
                  <a:pt x="2339" y="856"/>
                </a:lnTo>
                <a:lnTo>
                  <a:pt x="2360" y="856"/>
                </a:lnTo>
                <a:lnTo>
                  <a:pt x="2381" y="854"/>
                </a:lnTo>
                <a:lnTo>
                  <a:pt x="2401" y="851"/>
                </a:lnTo>
                <a:lnTo>
                  <a:pt x="2412" y="850"/>
                </a:lnTo>
                <a:lnTo>
                  <a:pt x="2422" y="847"/>
                </a:lnTo>
                <a:lnTo>
                  <a:pt x="2442" y="842"/>
                </a:lnTo>
                <a:lnTo>
                  <a:pt x="2461" y="837"/>
                </a:lnTo>
                <a:lnTo>
                  <a:pt x="2481" y="830"/>
                </a:lnTo>
                <a:lnTo>
                  <a:pt x="2500" y="822"/>
                </a:lnTo>
                <a:lnTo>
                  <a:pt x="2517" y="814"/>
                </a:lnTo>
                <a:lnTo>
                  <a:pt x="2536" y="805"/>
                </a:lnTo>
                <a:lnTo>
                  <a:pt x="2552" y="795"/>
                </a:lnTo>
                <a:lnTo>
                  <a:pt x="2570" y="784"/>
                </a:lnTo>
                <a:lnTo>
                  <a:pt x="2586" y="771"/>
                </a:lnTo>
                <a:lnTo>
                  <a:pt x="2601" y="759"/>
                </a:lnTo>
                <a:lnTo>
                  <a:pt x="2616" y="745"/>
                </a:lnTo>
                <a:lnTo>
                  <a:pt x="2631" y="731"/>
                </a:lnTo>
                <a:lnTo>
                  <a:pt x="2637" y="724"/>
                </a:lnTo>
                <a:lnTo>
                  <a:pt x="2645" y="716"/>
                </a:lnTo>
                <a:lnTo>
                  <a:pt x="2657" y="700"/>
                </a:lnTo>
                <a:lnTo>
                  <a:pt x="2663" y="692"/>
                </a:lnTo>
                <a:lnTo>
                  <a:pt x="2669" y="685"/>
                </a:lnTo>
                <a:lnTo>
                  <a:pt x="2681" y="667"/>
                </a:lnTo>
                <a:lnTo>
                  <a:pt x="2692" y="650"/>
                </a:lnTo>
                <a:lnTo>
                  <a:pt x="2702" y="632"/>
                </a:lnTo>
                <a:lnTo>
                  <a:pt x="2711" y="614"/>
                </a:lnTo>
                <a:lnTo>
                  <a:pt x="2719" y="595"/>
                </a:lnTo>
                <a:lnTo>
                  <a:pt x="2727" y="575"/>
                </a:lnTo>
                <a:lnTo>
                  <a:pt x="2733" y="555"/>
                </a:lnTo>
                <a:lnTo>
                  <a:pt x="2738" y="535"/>
                </a:lnTo>
                <a:lnTo>
                  <a:pt x="2743" y="515"/>
                </a:lnTo>
                <a:lnTo>
                  <a:pt x="2747" y="494"/>
                </a:lnTo>
                <a:lnTo>
                  <a:pt x="2749" y="472"/>
                </a:lnTo>
                <a:lnTo>
                  <a:pt x="2751" y="450"/>
                </a:lnTo>
                <a:lnTo>
                  <a:pt x="2752" y="429"/>
                </a:lnTo>
                <a:lnTo>
                  <a:pt x="2751" y="416"/>
                </a:lnTo>
                <a:lnTo>
                  <a:pt x="2299" y="416"/>
                </a:lnTo>
                <a:close/>
                <a:moveTo>
                  <a:pt x="3555" y="295"/>
                </a:moveTo>
                <a:lnTo>
                  <a:pt x="3554" y="281"/>
                </a:lnTo>
                <a:lnTo>
                  <a:pt x="3554" y="267"/>
                </a:lnTo>
                <a:lnTo>
                  <a:pt x="3553" y="260"/>
                </a:lnTo>
                <a:lnTo>
                  <a:pt x="3551" y="254"/>
                </a:lnTo>
                <a:lnTo>
                  <a:pt x="3549" y="240"/>
                </a:lnTo>
                <a:lnTo>
                  <a:pt x="3546" y="227"/>
                </a:lnTo>
                <a:lnTo>
                  <a:pt x="3544" y="220"/>
                </a:lnTo>
                <a:lnTo>
                  <a:pt x="3543" y="214"/>
                </a:lnTo>
                <a:lnTo>
                  <a:pt x="3539" y="201"/>
                </a:lnTo>
                <a:lnTo>
                  <a:pt x="3534" y="189"/>
                </a:lnTo>
                <a:lnTo>
                  <a:pt x="3528" y="177"/>
                </a:lnTo>
                <a:lnTo>
                  <a:pt x="3523" y="166"/>
                </a:lnTo>
                <a:lnTo>
                  <a:pt x="3515" y="155"/>
                </a:lnTo>
                <a:lnTo>
                  <a:pt x="3509" y="144"/>
                </a:lnTo>
                <a:lnTo>
                  <a:pt x="3501" y="132"/>
                </a:lnTo>
                <a:lnTo>
                  <a:pt x="3493" y="122"/>
                </a:lnTo>
                <a:lnTo>
                  <a:pt x="3484" y="112"/>
                </a:lnTo>
                <a:lnTo>
                  <a:pt x="3475" y="104"/>
                </a:lnTo>
                <a:lnTo>
                  <a:pt x="3467" y="95"/>
                </a:lnTo>
                <a:lnTo>
                  <a:pt x="3457" y="86"/>
                </a:lnTo>
                <a:lnTo>
                  <a:pt x="3447" y="77"/>
                </a:lnTo>
                <a:lnTo>
                  <a:pt x="3435" y="70"/>
                </a:lnTo>
                <a:lnTo>
                  <a:pt x="3424" y="64"/>
                </a:lnTo>
                <a:lnTo>
                  <a:pt x="3413" y="56"/>
                </a:lnTo>
                <a:lnTo>
                  <a:pt x="3402" y="51"/>
                </a:lnTo>
                <a:lnTo>
                  <a:pt x="3389" y="45"/>
                </a:lnTo>
                <a:lnTo>
                  <a:pt x="3378" y="40"/>
                </a:lnTo>
                <a:lnTo>
                  <a:pt x="3366" y="36"/>
                </a:lnTo>
                <a:lnTo>
                  <a:pt x="3352" y="32"/>
                </a:lnTo>
                <a:lnTo>
                  <a:pt x="3339" y="30"/>
                </a:lnTo>
                <a:lnTo>
                  <a:pt x="3326" y="27"/>
                </a:lnTo>
                <a:lnTo>
                  <a:pt x="3312" y="25"/>
                </a:lnTo>
                <a:lnTo>
                  <a:pt x="3298" y="25"/>
                </a:lnTo>
                <a:lnTo>
                  <a:pt x="3284" y="24"/>
                </a:lnTo>
                <a:lnTo>
                  <a:pt x="2901" y="24"/>
                </a:lnTo>
                <a:lnTo>
                  <a:pt x="2901" y="832"/>
                </a:lnTo>
                <a:lnTo>
                  <a:pt x="3051" y="832"/>
                </a:lnTo>
                <a:lnTo>
                  <a:pt x="3051" y="565"/>
                </a:lnTo>
                <a:lnTo>
                  <a:pt x="3237" y="565"/>
                </a:lnTo>
                <a:lnTo>
                  <a:pt x="3377" y="832"/>
                </a:lnTo>
                <a:lnTo>
                  <a:pt x="3538" y="832"/>
                </a:lnTo>
                <a:lnTo>
                  <a:pt x="3388" y="545"/>
                </a:lnTo>
                <a:lnTo>
                  <a:pt x="3405" y="536"/>
                </a:lnTo>
                <a:lnTo>
                  <a:pt x="3423" y="527"/>
                </a:lnTo>
                <a:lnTo>
                  <a:pt x="3439" y="516"/>
                </a:lnTo>
                <a:lnTo>
                  <a:pt x="3455" y="505"/>
                </a:lnTo>
                <a:lnTo>
                  <a:pt x="3469" y="491"/>
                </a:lnTo>
                <a:lnTo>
                  <a:pt x="3477" y="485"/>
                </a:lnTo>
                <a:lnTo>
                  <a:pt x="3484" y="477"/>
                </a:lnTo>
                <a:lnTo>
                  <a:pt x="3490" y="470"/>
                </a:lnTo>
                <a:lnTo>
                  <a:pt x="3496" y="462"/>
                </a:lnTo>
                <a:lnTo>
                  <a:pt x="3503" y="455"/>
                </a:lnTo>
                <a:lnTo>
                  <a:pt x="3508" y="447"/>
                </a:lnTo>
                <a:lnTo>
                  <a:pt x="3518" y="430"/>
                </a:lnTo>
                <a:lnTo>
                  <a:pt x="3523" y="421"/>
                </a:lnTo>
                <a:lnTo>
                  <a:pt x="3528" y="412"/>
                </a:lnTo>
                <a:lnTo>
                  <a:pt x="3535" y="395"/>
                </a:lnTo>
                <a:lnTo>
                  <a:pt x="3543" y="376"/>
                </a:lnTo>
                <a:lnTo>
                  <a:pt x="3548" y="356"/>
                </a:lnTo>
                <a:lnTo>
                  <a:pt x="3550" y="346"/>
                </a:lnTo>
                <a:lnTo>
                  <a:pt x="3551" y="336"/>
                </a:lnTo>
                <a:lnTo>
                  <a:pt x="3554" y="316"/>
                </a:lnTo>
                <a:lnTo>
                  <a:pt x="3555" y="295"/>
                </a:lnTo>
                <a:close/>
                <a:moveTo>
                  <a:pt x="3404" y="295"/>
                </a:moveTo>
                <a:lnTo>
                  <a:pt x="3403" y="307"/>
                </a:lnTo>
                <a:lnTo>
                  <a:pt x="3402" y="319"/>
                </a:lnTo>
                <a:lnTo>
                  <a:pt x="3398" y="331"/>
                </a:lnTo>
                <a:lnTo>
                  <a:pt x="3394" y="342"/>
                </a:lnTo>
                <a:lnTo>
                  <a:pt x="3389" y="352"/>
                </a:lnTo>
                <a:lnTo>
                  <a:pt x="3383" y="362"/>
                </a:lnTo>
                <a:lnTo>
                  <a:pt x="3377" y="372"/>
                </a:lnTo>
                <a:lnTo>
                  <a:pt x="3368" y="380"/>
                </a:lnTo>
                <a:lnTo>
                  <a:pt x="3361" y="389"/>
                </a:lnTo>
                <a:lnTo>
                  <a:pt x="3351" y="395"/>
                </a:lnTo>
                <a:lnTo>
                  <a:pt x="3341" y="401"/>
                </a:lnTo>
                <a:lnTo>
                  <a:pt x="3331" y="406"/>
                </a:lnTo>
                <a:lnTo>
                  <a:pt x="3319" y="410"/>
                </a:lnTo>
                <a:lnTo>
                  <a:pt x="3307" y="414"/>
                </a:lnTo>
                <a:lnTo>
                  <a:pt x="3302" y="415"/>
                </a:lnTo>
                <a:lnTo>
                  <a:pt x="3296" y="415"/>
                </a:lnTo>
                <a:lnTo>
                  <a:pt x="3283" y="416"/>
                </a:lnTo>
                <a:lnTo>
                  <a:pt x="3051" y="416"/>
                </a:lnTo>
                <a:lnTo>
                  <a:pt x="3051" y="174"/>
                </a:lnTo>
                <a:lnTo>
                  <a:pt x="3283" y="174"/>
                </a:lnTo>
                <a:lnTo>
                  <a:pt x="3296" y="174"/>
                </a:lnTo>
                <a:lnTo>
                  <a:pt x="3307" y="176"/>
                </a:lnTo>
                <a:lnTo>
                  <a:pt x="3319" y="179"/>
                </a:lnTo>
                <a:lnTo>
                  <a:pt x="3331" y="184"/>
                </a:lnTo>
                <a:lnTo>
                  <a:pt x="3341" y="189"/>
                </a:lnTo>
                <a:lnTo>
                  <a:pt x="3351" y="194"/>
                </a:lnTo>
                <a:lnTo>
                  <a:pt x="3361" y="201"/>
                </a:lnTo>
                <a:lnTo>
                  <a:pt x="3368" y="209"/>
                </a:lnTo>
                <a:lnTo>
                  <a:pt x="3377" y="217"/>
                </a:lnTo>
                <a:lnTo>
                  <a:pt x="3383" y="227"/>
                </a:lnTo>
                <a:lnTo>
                  <a:pt x="3389" y="237"/>
                </a:lnTo>
                <a:lnTo>
                  <a:pt x="3394" y="247"/>
                </a:lnTo>
                <a:lnTo>
                  <a:pt x="3398" y="259"/>
                </a:lnTo>
                <a:lnTo>
                  <a:pt x="3402" y="270"/>
                </a:lnTo>
                <a:lnTo>
                  <a:pt x="3403" y="276"/>
                </a:lnTo>
                <a:lnTo>
                  <a:pt x="3403" y="282"/>
                </a:lnTo>
                <a:lnTo>
                  <a:pt x="3404" y="295"/>
                </a:lnTo>
                <a:close/>
                <a:moveTo>
                  <a:pt x="4822" y="429"/>
                </a:moveTo>
                <a:lnTo>
                  <a:pt x="4822" y="407"/>
                </a:lnTo>
                <a:lnTo>
                  <a:pt x="4820" y="386"/>
                </a:lnTo>
                <a:lnTo>
                  <a:pt x="4818" y="366"/>
                </a:lnTo>
                <a:lnTo>
                  <a:pt x="4815" y="346"/>
                </a:lnTo>
                <a:lnTo>
                  <a:pt x="4810" y="327"/>
                </a:lnTo>
                <a:lnTo>
                  <a:pt x="4805" y="307"/>
                </a:lnTo>
                <a:lnTo>
                  <a:pt x="4799" y="289"/>
                </a:lnTo>
                <a:lnTo>
                  <a:pt x="4791" y="271"/>
                </a:lnTo>
                <a:lnTo>
                  <a:pt x="4783" y="252"/>
                </a:lnTo>
                <a:lnTo>
                  <a:pt x="4774" y="235"/>
                </a:lnTo>
                <a:lnTo>
                  <a:pt x="4764" y="219"/>
                </a:lnTo>
                <a:lnTo>
                  <a:pt x="4754" y="202"/>
                </a:lnTo>
                <a:lnTo>
                  <a:pt x="4743" y="186"/>
                </a:lnTo>
                <a:lnTo>
                  <a:pt x="4730" y="171"/>
                </a:lnTo>
                <a:lnTo>
                  <a:pt x="4718" y="156"/>
                </a:lnTo>
                <a:lnTo>
                  <a:pt x="4704" y="142"/>
                </a:lnTo>
                <a:lnTo>
                  <a:pt x="4690" y="129"/>
                </a:lnTo>
                <a:lnTo>
                  <a:pt x="4675" y="116"/>
                </a:lnTo>
                <a:lnTo>
                  <a:pt x="4660" y="105"/>
                </a:lnTo>
                <a:lnTo>
                  <a:pt x="4645" y="94"/>
                </a:lnTo>
                <a:lnTo>
                  <a:pt x="4629" y="82"/>
                </a:lnTo>
                <a:lnTo>
                  <a:pt x="4612" y="72"/>
                </a:lnTo>
                <a:lnTo>
                  <a:pt x="4594" y="64"/>
                </a:lnTo>
                <a:lnTo>
                  <a:pt x="4577" y="56"/>
                </a:lnTo>
                <a:lnTo>
                  <a:pt x="4558" y="49"/>
                </a:lnTo>
                <a:lnTo>
                  <a:pt x="4539" y="42"/>
                </a:lnTo>
                <a:lnTo>
                  <a:pt x="4521" y="36"/>
                </a:lnTo>
                <a:lnTo>
                  <a:pt x="4501" y="32"/>
                </a:lnTo>
                <a:lnTo>
                  <a:pt x="4481" y="29"/>
                </a:lnTo>
                <a:lnTo>
                  <a:pt x="4461" y="26"/>
                </a:lnTo>
                <a:lnTo>
                  <a:pt x="4441" y="25"/>
                </a:lnTo>
                <a:lnTo>
                  <a:pt x="4420" y="24"/>
                </a:lnTo>
                <a:lnTo>
                  <a:pt x="4119" y="24"/>
                </a:lnTo>
                <a:lnTo>
                  <a:pt x="4119" y="832"/>
                </a:lnTo>
                <a:lnTo>
                  <a:pt x="4420" y="832"/>
                </a:lnTo>
                <a:lnTo>
                  <a:pt x="4441" y="831"/>
                </a:lnTo>
                <a:lnTo>
                  <a:pt x="4461" y="830"/>
                </a:lnTo>
                <a:lnTo>
                  <a:pt x="4481" y="827"/>
                </a:lnTo>
                <a:lnTo>
                  <a:pt x="4501" y="824"/>
                </a:lnTo>
                <a:lnTo>
                  <a:pt x="4521" y="820"/>
                </a:lnTo>
                <a:lnTo>
                  <a:pt x="4539" y="814"/>
                </a:lnTo>
                <a:lnTo>
                  <a:pt x="4558" y="807"/>
                </a:lnTo>
                <a:lnTo>
                  <a:pt x="4577" y="800"/>
                </a:lnTo>
                <a:lnTo>
                  <a:pt x="4594" y="792"/>
                </a:lnTo>
                <a:lnTo>
                  <a:pt x="4612" y="784"/>
                </a:lnTo>
                <a:lnTo>
                  <a:pt x="4629" y="774"/>
                </a:lnTo>
                <a:lnTo>
                  <a:pt x="4645" y="764"/>
                </a:lnTo>
                <a:lnTo>
                  <a:pt x="4660" y="752"/>
                </a:lnTo>
                <a:lnTo>
                  <a:pt x="4675" y="740"/>
                </a:lnTo>
                <a:lnTo>
                  <a:pt x="4690" y="727"/>
                </a:lnTo>
                <a:lnTo>
                  <a:pt x="4704" y="714"/>
                </a:lnTo>
                <a:lnTo>
                  <a:pt x="4718" y="700"/>
                </a:lnTo>
                <a:lnTo>
                  <a:pt x="4730" y="685"/>
                </a:lnTo>
                <a:lnTo>
                  <a:pt x="4743" y="670"/>
                </a:lnTo>
                <a:lnTo>
                  <a:pt x="4754" y="654"/>
                </a:lnTo>
                <a:lnTo>
                  <a:pt x="4764" y="637"/>
                </a:lnTo>
                <a:lnTo>
                  <a:pt x="4774" y="621"/>
                </a:lnTo>
                <a:lnTo>
                  <a:pt x="4783" y="604"/>
                </a:lnTo>
                <a:lnTo>
                  <a:pt x="4791" y="585"/>
                </a:lnTo>
                <a:lnTo>
                  <a:pt x="4799" y="567"/>
                </a:lnTo>
                <a:lnTo>
                  <a:pt x="4805" y="549"/>
                </a:lnTo>
                <a:lnTo>
                  <a:pt x="4810" y="529"/>
                </a:lnTo>
                <a:lnTo>
                  <a:pt x="4815" y="510"/>
                </a:lnTo>
                <a:lnTo>
                  <a:pt x="4818" y="490"/>
                </a:lnTo>
                <a:lnTo>
                  <a:pt x="4820" y="470"/>
                </a:lnTo>
                <a:lnTo>
                  <a:pt x="4822" y="449"/>
                </a:lnTo>
                <a:lnTo>
                  <a:pt x="4822" y="429"/>
                </a:lnTo>
                <a:close/>
                <a:moveTo>
                  <a:pt x="4674" y="429"/>
                </a:moveTo>
                <a:lnTo>
                  <a:pt x="4673" y="441"/>
                </a:lnTo>
                <a:lnTo>
                  <a:pt x="4672" y="454"/>
                </a:lnTo>
                <a:lnTo>
                  <a:pt x="4668" y="480"/>
                </a:lnTo>
                <a:lnTo>
                  <a:pt x="4665" y="491"/>
                </a:lnTo>
                <a:lnTo>
                  <a:pt x="4662" y="504"/>
                </a:lnTo>
                <a:lnTo>
                  <a:pt x="4658" y="516"/>
                </a:lnTo>
                <a:lnTo>
                  <a:pt x="4654" y="527"/>
                </a:lnTo>
                <a:lnTo>
                  <a:pt x="4648" y="539"/>
                </a:lnTo>
                <a:lnTo>
                  <a:pt x="4643" y="550"/>
                </a:lnTo>
                <a:lnTo>
                  <a:pt x="4637" y="560"/>
                </a:lnTo>
                <a:lnTo>
                  <a:pt x="4630" y="570"/>
                </a:lnTo>
                <a:lnTo>
                  <a:pt x="4623" y="580"/>
                </a:lnTo>
                <a:lnTo>
                  <a:pt x="4615" y="590"/>
                </a:lnTo>
                <a:lnTo>
                  <a:pt x="4608" y="599"/>
                </a:lnTo>
                <a:lnTo>
                  <a:pt x="4599" y="609"/>
                </a:lnTo>
                <a:lnTo>
                  <a:pt x="4590" y="616"/>
                </a:lnTo>
                <a:lnTo>
                  <a:pt x="4580" y="625"/>
                </a:lnTo>
                <a:lnTo>
                  <a:pt x="4572" y="632"/>
                </a:lnTo>
                <a:lnTo>
                  <a:pt x="4562" y="639"/>
                </a:lnTo>
                <a:lnTo>
                  <a:pt x="4551" y="646"/>
                </a:lnTo>
                <a:lnTo>
                  <a:pt x="4541" y="652"/>
                </a:lnTo>
                <a:lnTo>
                  <a:pt x="4529" y="657"/>
                </a:lnTo>
                <a:lnTo>
                  <a:pt x="4518" y="662"/>
                </a:lnTo>
                <a:lnTo>
                  <a:pt x="4507" y="667"/>
                </a:lnTo>
                <a:lnTo>
                  <a:pt x="4494" y="671"/>
                </a:lnTo>
                <a:lnTo>
                  <a:pt x="4483" y="675"/>
                </a:lnTo>
                <a:lnTo>
                  <a:pt x="4471" y="677"/>
                </a:lnTo>
                <a:lnTo>
                  <a:pt x="4458" y="680"/>
                </a:lnTo>
                <a:lnTo>
                  <a:pt x="4446" y="681"/>
                </a:lnTo>
                <a:lnTo>
                  <a:pt x="4432" y="682"/>
                </a:lnTo>
                <a:lnTo>
                  <a:pt x="4420" y="682"/>
                </a:lnTo>
                <a:lnTo>
                  <a:pt x="4269" y="682"/>
                </a:lnTo>
                <a:lnTo>
                  <a:pt x="4269" y="174"/>
                </a:lnTo>
                <a:lnTo>
                  <a:pt x="4420" y="174"/>
                </a:lnTo>
                <a:lnTo>
                  <a:pt x="4432" y="174"/>
                </a:lnTo>
                <a:lnTo>
                  <a:pt x="4446" y="175"/>
                </a:lnTo>
                <a:lnTo>
                  <a:pt x="4471" y="179"/>
                </a:lnTo>
                <a:lnTo>
                  <a:pt x="4483" y="181"/>
                </a:lnTo>
                <a:lnTo>
                  <a:pt x="4494" y="185"/>
                </a:lnTo>
                <a:lnTo>
                  <a:pt x="4507" y="189"/>
                </a:lnTo>
                <a:lnTo>
                  <a:pt x="4518" y="194"/>
                </a:lnTo>
                <a:lnTo>
                  <a:pt x="4529" y="199"/>
                </a:lnTo>
                <a:lnTo>
                  <a:pt x="4541" y="204"/>
                </a:lnTo>
                <a:lnTo>
                  <a:pt x="4551" y="210"/>
                </a:lnTo>
                <a:lnTo>
                  <a:pt x="4562" y="217"/>
                </a:lnTo>
                <a:lnTo>
                  <a:pt x="4572" y="224"/>
                </a:lnTo>
                <a:lnTo>
                  <a:pt x="4580" y="231"/>
                </a:lnTo>
                <a:lnTo>
                  <a:pt x="4590" y="240"/>
                </a:lnTo>
                <a:lnTo>
                  <a:pt x="4599" y="249"/>
                </a:lnTo>
                <a:lnTo>
                  <a:pt x="4608" y="257"/>
                </a:lnTo>
                <a:lnTo>
                  <a:pt x="4615" y="266"/>
                </a:lnTo>
                <a:lnTo>
                  <a:pt x="4623" y="276"/>
                </a:lnTo>
                <a:lnTo>
                  <a:pt x="4630" y="286"/>
                </a:lnTo>
                <a:lnTo>
                  <a:pt x="4637" y="296"/>
                </a:lnTo>
                <a:lnTo>
                  <a:pt x="4643" y="306"/>
                </a:lnTo>
                <a:lnTo>
                  <a:pt x="4648" y="317"/>
                </a:lnTo>
                <a:lnTo>
                  <a:pt x="4654" y="329"/>
                </a:lnTo>
                <a:lnTo>
                  <a:pt x="4658" y="341"/>
                </a:lnTo>
                <a:lnTo>
                  <a:pt x="4662" y="352"/>
                </a:lnTo>
                <a:lnTo>
                  <a:pt x="4665" y="365"/>
                </a:lnTo>
                <a:lnTo>
                  <a:pt x="4668" y="376"/>
                </a:lnTo>
                <a:lnTo>
                  <a:pt x="4670" y="390"/>
                </a:lnTo>
                <a:lnTo>
                  <a:pt x="4672" y="402"/>
                </a:lnTo>
                <a:lnTo>
                  <a:pt x="4673" y="415"/>
                </a:lnTo>
                <a:lnTo>
                  <a:pt x="4674" y="429"/>
                </a:lnTo>
                <a:close/>
                <a:moveTo>
                  <a:pt x="3738" y="832"/>
                </a:moveTo>
                <a:lnTo>
                  <a:pt x="3887" y="832"/>
                </a:lnTo>
                <a:lnTo>
                  <a:pt x="3887" y="24"/>
                </a:lnTo>
                <a:lnTo>
                  <a:pt x="3738" y="24"/>
                </a:lnTo>
                <a:lnTo>
                  <a:pt x="3738" y="832"/>
                </a:lnTo>
                <a:close/>
                <a:moveTo>
                  <a:pt x="0" y="24"/>
                </a:moveTo>
                <a:lnTo>
                  <a:pt x="0" y="832"/>
                </a:lnTo>
                <a:lnTo>
                  <a:pt x="150" y="832"/>
                </a:lnTo>
                <a:lnTo>
                  <a:pt x="150" y="565"/>
                </a:lnTo>
                <a:lnTo>
                  <a:pt x="442" y="565"/>
                </a:lnTo>
                <a:lnTo>
                  <a:pt x="519" y="416"/>
                </a:lnTo>
                <a:lnTo>
                  <a:pt x="150" y="416"/>
                </a:lnTo>
                <a:lnTo>
                  <a:pt x="150" y="174"/>
                </a:lnTo>
                <a:lnTo>
                  <a:pt x="555" y="174"/>
                </a:lnTo>
                <a:lnTo>
                  <a:pt x="555" y="24"/>
                </a:lnTo>
                <a:lnTo>
                  <a:pt x="0" y="24"/>
                </a:lnTo>
                <a:close/>
                <a:moveTo>
                  <a:pt x="1624" y="24"/>
                </a:moveTo>
                <a:lnTo>
                  <a:pt x="1624" y="617"/>
                </a:lnTo>
                <a:lnTo>
                  <a:pt x="1315" y="24"/>
                </a:lnTo>
                <a:lnTo>
                  <a:pt x="1104" y="24"/>
                </a:lnTo>
                <a:lnTo>
                  <a:pt x="1104" y="832"/>
                </a:lnTo>
                <a:lnTo>
                  <a:pt x="1252" y="832"/>
                </a:lnTo>
                <a:lnTo>
                  <a:pt x="1252" y="239"/>
                </a:lnTo>
                <a:lnTo>
                  <a:pt x="1563" y="832"/>
                </a:lnTo>
                <a:lnTo>
                  <a:pt x="1774" y="832"/>
                </a:lnTo>
                <a:lnTo>
                  <a:pt x="1774" y="24"/>
                </a:lnTo>
                <a:lnTo>
                  <a:pt x="1624" y="24"/>
                </a:lnTo>
                <a:close/>
                <a:moveTo>
                  <a:pt x="723" y="832"/>
                </a:moveTo>
                <a:lnTo>
                  <a:pt x="872" y="832"/>
                </a:lnTo>
                <a:lnTo>
                  <a:pt x="872" y="24"/>
                </a:lnTo>
                <a:lnTo>
                  <a:pt x="723" y="24"/>
                </a:lnTo>
                <a:lnTo>
                  <a:pt x="723" y="832"/>
                </a:lnTo>
                <a:close/>
              </a:path>
            </a:pathLst>
          </a:custGeom>
          <a:solidFill>
            <a:srgbClr val="D512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cxnSp>
        <p:nvCxnSpPr>
          <p:cNvPr id="8" name="Straight Connector 8"/>
          <p:cNvCxnSpPr>
            <a:cxnSpLocks/>
          </p:cNvCxnSpPr>
          <p:nvPr/>
        </p:nvCxnSpPr>
        <p:spPr>
          <a:xfrm rot="-120000" flipV="1">
            <a:off x="7180763" y="841708"/>
            <a:ext cx="396000" cy="7200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1" name="Päivämäärän paikkamerkki 10">
            <a:extLst>
              <a:ext uri="{FF2B5EF4-FFF2-40B4-BE49-F238E27FC236}">
                <a16:creationId xmlns:a16="http://schemas.microsoft.com/office/drawing/2014/main" id="{4638068C-7F52-4BCA-85C8-26298F2399E5}"/>
              </a:ext>
            </a:extLst>
          </p:cNvPr>
          <p:cNvSpPr>
            <a:spLocks noGrp="1"/>
          </p:cNvSpPr>
          <p:nvPr>
            <p:ph type="dt" sz="half" idx="11"/>
          </p:nvPr>
        </p:nvSpPr>
        <p:spPr>
          <a:xfrm>
            <a:off x="5575580" y="1092568"/>
            <a:ext cx="1483113" cy="215122"/>
          </a:xfrm>
          <a:prstGeom prst="rect">
            <a:avLst/>
          </a:prstGeom>
        </p:spPr>
        <p:txBody>
          <a:bodyPr/>
          <a:lstStyle>
            <a:lvl1pPr algn="r">
              <a:defRPr sz="1600">
                <a:solidFill>
                  <a:srgbClr val="3E5660"/>
                </a:solidFill>
              </a:defRPr>
            </a:lvl1pPr>
          </a:lstStyle>
          <a:p>
            <a:fld id="{631E4EAF-88F5-DB44-8FF4-1426C8C6B07A}" type="datetime1">
              <a:rPr lang="fi-FI" smtClean="0"/>
              <a:t>28.8.2026</a:t>
            </a:fld>
            <a:endParaRPr lang="fi-FI" dirty="0"/>
          </a:p>
        </p:txBody>
      </p:sp>
      <p:sp>
        <p:nvSpPr>
          <p:cNvPr id="12" name="Alatunnisteen paikkamerkki 11">
            <a:extLst>
              <a:ext uri="{FF2B5EF4-FFF2-40B4-BE49-F238E27FC236}">
                <a16:creationId xmlns:a16="http://schemas.microsoft.com/office/drawing/2014/main" id="{63A34FAD-A34B-4EAF-9194-37DA1D5D6246}"/>
              </a:ext>
            </a:extLst>
          </p:cNvPr>
          <p:cNvSpPr>
            <a:spLocks noGrp="1"/>
          </p:cNvSpPr>
          <p:nvPr>
            <p:ph type="ftr" sz="quarter" idx="12"/>
          </p:nvPr>
        </p:nvSpPr>
        <p:spPr>
          <a:xfrm>
            <a:off x="7676813" y="1092568"/>
            <a:ext cx="3672000" cy="214488"/>
          </a:xfrm>
          <a:prstGeom prst="rect">
            <a:avLst/>
          </a:prstGeom>
        </p:spPr>
        <p:txBody>
          <a:bodyPr/>
          <a:lstStyle>
            <a:lvl1pPr algn="l">
              <a:defRPr sz="1600">
                <a:solidFill>
                  <a:schemeClr val="accent2"/>
                </a:solidFill>
              </a:defRPr>
            </a:lvl1pPr>
          </a:lstStyle>
          <a:p>
            <a:endParaRPr lang="fi-FI" dirty="0"/>
          </a:p>
        </p:txBody>
      </p:sp>
    </p:spTree>
    <p:extLst>
      <p:ext uri="{BB962C8B-B14F-4D97-AF65-F5344CB8AC3E}">
        <p14:creationId xmlns:p14="http://schemas.microsoft.com/office/powerpoint/2010/main" val="285092863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Graafin_pohja">
    <p:spTree>
      <p:nvGrpSpPr>
        <p:cNvPr id="1" name=""/>
        <p:cNvGrpSpPr/>
        <p:nvPr/>
      </p:nvGrpSpPr>
      <p:grpSpPr>
        <a:xfrm>
          <a:off x="0" y="0"/>
          <a:ext cx="0" cy="0"/>
          <a:chOff x="0" y="0"/>
          <a:chExt cx="0" cy="0"/>
        </a:xfrm>
      </p:grpSpPr>
      <p:pic>
        <p:nvPicPr>
          <p:cNvPr id="3" name="Google Shape;25;p10">
            <a:extLst>
              <a:ext uri="{FF2B5EF4-FFF2-40B4-BE49-F238E27FC236}">
                <a16:creationId xmlns:a16="http://schemas.microsoft.com/office/drawing/2014/main" id="{DC9EC011-86FC-F8C3-1D8F-BEA17C576152}"/>
              </a:ext>
            </a:extLst>
          </p:cNvPr>
          <p:cNvPicPr preferRelativeResize="0"/>
          <p:nvPr userDrawn="1"/>
        </p:nvPicPr>
        <p:blipFill rotWithShape="1">
          <a:blip r:embed="rId2">
            <a:alphaModFix/>
          </a:blip>
          <a:srcRect t="1843" b="1842"/>
          <a:stretch/>
        </p:blipFill>
        <p:spPr>
          <a:xfrm>
            <a:off x="0" y="0"/>
            <a:ext cx="12191999" cy="6858000"/>
          </a:xfrm>
          <a:prstGeom prst="rect">
            <a:avLst/>
          </a:prstGeom>
          <a:noFill/>
          <a:ln>
            <a:noFill/>
          </a:ln>
        </p:spPr>
      </p:pic>
      <p:sp>
        <p:nvSpPr>
          <p:cNvPr id="2" name="Otsikko 1"/>
          <p:cNvSpPr>
            <a:spLocks noGrp="1"/>
          </p:cNvSpPr>
          <p:nvPr>
            <p:ph type="title"/>
          </p:nvPr>
        </p:nvSpPr>
        <p:spPr/>
        <p:txBody>
          <a:bodyPr/>
          <a:lstStyle>
            <a:lvl1pPr>
              <a:defRPr>
                <a:solidFill>
                  <a:schemeClr val="bg1"/>
                </a:solidFill>
              </a:defRPr>
            </a:lvl1pPr>
          </a:lstStyle>
          <a:p>
            <a:r>
              <a:rPr lang="en-US"/>
              <a:t>Click to edit Master title style</a:t>
            </a:r>
            <a:endParaRPr lang="fi-FI" dirty="0"/>
          </a:p>
        </p:txBody>
      </p:sp>
      <p:sp>
        <p:nvSpPr>
          <p:cNvPr id="4" name="Freeform 6" descr="Fingrid logo">
            <a:extLst>
              <a:ext uri="{FF2B5EF4-FFF2-40B4-BE49-F238E27FC236}">
                <a16:creationId xmlns:a16="http://schemas.microsoft.com/office/drawing/2014/main" id="{4D116348-2F48-7CE9-43C9-26E3922F2C6F}"/>
              </a:ext>
            </a:extLst>
          </p:cNvPr>
          <p:cNvSpPr>
            <a:spLocks noChangeAspect="1" noEditPoints="1"/>
          </p:cNvSpPr>
          <p:nvPr userDrawn="1"/>
        </p:nvSpPr>
        <p:spPr bwMode="auto">
          <a:xfrm>
            <a:off x="10494893" y="6237288"/>
            <a:ext cx="1217682" cy="216000"/>
          </a:xfrm>
          <a:custGeom>
            <a:avLst/>
            <a:gdLst>
              <a:gd name="T0" fmla="*/ 2515 w 4822"/>
              <a:gd name="T1" fmla="*/ 636 h 856"/>
              <a:gd name="T2" fmla="*/ 2410 w 4822"/>
              <a:gd name="T3" fmla="*/ 696 h 856"/>
              <a:gd name="T4" fmla="*/ 2287 w 4822"/>
              <a:gd name="T5" fmla="*/ 701 h 856"/>
              <a:gd name="T6" fmla="*/ 2182 w 4822"/>
              <a:gd name="T7" fmla="*/ 651 h 856"/>
              <a:gd name="T8" fmla="*/ 2121 w 4822"/>
              <a:gd name="T9" fmla="*/ 584 h 856"/>
              <a:gd name="T10" fmla="*/ 2081 w 4822"/>
              <a:gd name="T11" fmla="*/ 484 h 856"/>
              <a:gd name="T12" fmla="*/ 2081 w 4822"/>
              <a:gd name="T13" fmla="*/ 372 h 856"/>
              <a:gd name="T14" fmla="*/ 2121 w 4822"/>
              <a:gd name="T15" fmla="*/ 272 h 856"/>
              <a:gd name="T16" fmla="*/ 2172 w 4822"/>
              <a:gd name="T17" fmla="*/ 212 h 856"/>
              <a:gd name="T18" fmla="*/ 2260 w 4822"/>
              <a:gd name="T19" fmla="*/ 162 h 856"/>
              <a:gd name="T20" fmla="*/ 2368 w 4822"/>
              <a:gd name="T21" fmla="*/ 151 h 856"/>
              <a:gd name="T22" fmla="*/ 2472 w 4822"/>
              <a:gd name="T23" fmla="*/ 187 h 856"/>
              <a:gd name="T24" fmla="*/ 2642 w 4822"/>
              <a:gd name="T25" fmla="*/ 137 h 856"/>
              <a:gd name="T26" fmla="*/ 2496 w 4822"/>
              <a:gd name="T27" fmla="*/ 32 h 856"/>
              <a:gd name="T28" fmla="*/ 2339 w 4822"/>
              <a:gd name="T29" fmla="*/ 0 h 856"/>
              <a:gd name="T30" fmla="*/ 2197 w 4822"/>
              <a:gd name="T31" fmla="*/ 26 h 856"/>
              <a:gd name="T32" fmla="*/ 2062 w 4822"/>
              <a:gd name="T33" fmla="*/ 111 h 856"/>
              <a:gd name="T34" fmla="*/ 1986 w 4822"/>
              <a:gd name="T35" fmla="*/ 206 h 856"/>
              <a:gd name="T36" fmla="*/ 1931 w 4822"/>
              <a:gd name="T37" fmla="*/ 362 h 856"/>
              <a:gd name="T38" fmla="*/ 1935 w 4822"/>
              <a:gd name="T39" fmla="*/ 515 h 856"/>
              <a:gd name="T40" fmla="*/ 1977 w 4822"/>
              <a:gd name="T41" fmla="*/ 632 h 856"/>
              <a:gd name="T42" fmla="*/ 2062 w 4822"/>
              <a:gd name="T43" fmla="*/ 745 h 856"/>
              <a:gd name="T44" fmla="*/ 2178 w 4822"/>
              <a:gd name="T45" fmla="*/ 822 h 856"/>
              <a:gd name="T46" fmla="*/ 2318 w 4822"/>
              <a:gd name="T47" fmla="*/ 856 h 856"/>
              <a:gd name="T48" fmla="*/ 2461 w 4822"/>
              <a:gd name="T49" fmla="*/ 837 h 856"/>
              <a:gd name="T50" fmla="*/ 2601 w 4822"/>
              <a:gd name="T51" fmla="*/ 759 h 856"/>
              <a:gd name="T52" fmla="*/ 2681 w 4822"/>
              <a:gd name="T53" fmla="*/ 667 h 856"/>
              <a:gd name="T54" fmla="*/ 2743 w 4822"/>
              <a:gd name="T55" fmla="*/ 515 h 856"/>
              <a:gd name="T56" fmla="*/ 3554 w 4822"/>
              <a:gd name="T57" fmla="*/ 281 h 856"/>
              <a:gd name="T58" fmla="*/ 3539 w 4822"/>
              <a:gd name="T59" fmla="*/ 201 h 856"/>
              <a:gd name="T60" fmla="*/ 3484 w 4822"/>
              <a:gd name="T61" fmla="*/ 112 h 856"/>
              <a:gd name="T62" fmla="*/ 3402 w 4822"/>
              <a:gd name="T63" fmla="*/ 51 h 856"/>
              <a:gd name="T64" fmla="*/ 3298 w 4822"/>
              <a:gd name="T65" fmla="*/ 25 h 856"/>
              <a:gd name="T66" fmla="*/ 3538 w 4822"/>
              <a:gd name="T67" fmla="*/ 832 h 856"/>
              <a:gd name="T68" fmla="*/ 3484 w 4822"/>
              <a:gd name="T69" fmla="*/ 477 h 856"/>
              <a:gd name="T70" fmla="*/ 3535 w 4822"/>
              <a:gd name="T71" fmla="*/ 395 h 856"/>
              <a:gd name="T72" fmla="*/ 3403 w 4822"/>
              <a:gd name="T73" fmla="*/ 307 h 856"/>
              <a:gd name="T74" fmla="*/ 3361 w 4822"/>
              <a:gd name="T75" fmla="*/ 389 h 856"/>
              <a:gd name="T76" fmla="*/ 3283 w 4822"/>
              <a:gd name="T77" fmla="*/ 416 h 856"/>
              <a:gd name="T78" fmla="*/ 3341 w 4822"/>
              <a:gd name="T79" fmla="*/ 189 h 856"/>
              <a:gd name="T80" fmla="*/ 3398 w 4822"/>
              <a:gd name="T81" fmla="*/ 259 h 856"/>
              <a:gd name="T82" fmla="*/ 4818 w 4822"/>
              <a:gd name="T83" fmla="*/ 366 h 856"/>
              <a:gd name="T84" fmla="*/ 4764 w 4822"/>
              <a:gd name="T85" fmla="*/ 219 h 856"/>
              <a:gd name="T86" fmla="*/ 4660 w 4822"/>
              <a:gd name="T87" fmla="*/ 105 h 856"/>
              <a:gd name="T88" fmla="*/ 4521 w 4822"/>
              <a:gd name="T89" fmla="*/ 36 h 856"/>
              <a:gd name="T90" fmla="*/ 4420 w 4822"/>
              <a:gd name="T91" fmla="*/ 832 h 856"/>
              <a:gd name="T92" fmla="*/ 4577 w 4822"/>
              <a:gd name="T93" fmla="*/ 800 h 856"/>
              <a:gd name="T94" fmla="*/ 4704 w 4822"/>
              <a:gd name="T95" fmla="*/ 714 h 856"/>
              <a:gd name="T96" fmla="*/ 4791 w 4822"/>
              <a:gd name="T97" fmla="*/ 585 h 856"/>
              <a:gd name="T98" fmla="*/ 4822 w 4822"/>
              <a:gd name="T99" fmla="*/ 429 h 856"/>
              <a:gd name="T100" fmla="*/ 4654 w 4822"/>
              <a:gd name="T101" fmla="*/ 527 h 856"/>
              <a:gd name="T102" fmla="*/ 4599 w 4822"/>
              <a:gd name="T103" fmla="*/ 609 h 856"/>
              <a:gd name="T104" fmla="*/ 4518 w 4822"/>
              <a:gd name="T105" fmla="*/ 662 h 856"/>
              <a:gd name="T106" fmla="*/ 4420 w 4822"/>
              <a:gd name="T107" fmla="*/ 682 h 856"/>
              <a:gd name="T108" fmla="*/ 4494 w 4822"/>
              <a:gd name="T109" fmla="*/ 185 h 856"/>
              <a:gd name="T110" fmla="*/ 4580 w 4822"/>
              <a:gd name="T111" fmla="*/ 231 h 856"/>
              <a:gd name="T112" fmla="*/ 4643 w 4822"/>
              <a:gd name="T113" fmla="*/ 306 h 856"/>
              <a:gd name="T114" fmla="*/ 4672 w 4822"/>
              <a:gd name="T115" fmla="*/ 402 h 856"/>
              <a:gd name="T116" fmla="*/ 0 w 4822"/>
              <a:gd name="T117" fmla="*/ 24 h 856"/>
              <a:gd name="T118" fmla="*/ 555 w 4822"/>
              <a:gd name="T119" fmla="*/ 174 h 856"/>
              <a:gd name="T120" fmla="*/ 1252 w 4822"/>
              <a:gd name="T121" fmla="*/ 832 h 856"/>
              <a:gd name="T122" fmla="*/ 872 w 4822"/>
              <a:gd name="T123" fmla="*/ 24 h 8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4822" h="856">
                <a:moveTo>
                  <a:pt x="2299" y="416"/>
                </a:moveTo>
                <a:lnTo>
                  <a:pt x="2378" y="565"/>
                </a:lnTo>
                <a:lnTo>
                  <a:pt x="2568" y="565"/>
                </a:lnTo>
                <a:lnTo>
                  <a:pt x="2558" y="581"/>
                </a:lnTo>
                <a:lnTo>
                  <a:pt x="2550" y="596"/>
                </a:lnTo>
                <a:lnTo>
                  <a:pt x="2538" y="610"/>
                </a:lnTo>
                <a:lnTo>
                  <a:pt x="2527" y="624"/>
                </a:lnTo>
                <a:lnTo>
                  <a:pt x="2515" y="636"/>
                </a:lnTo>
                <a:lnTo>
                  <a:pt x="2501" y="647"/>
                </a:lnTo>
                <a:lnTo>
                  <a:pt x="2487" y="657"/>
                </a:lnTo>
                <a:lnTo>
                  <a:pt x="2474" y="667"/>
                </a:lnTo>
                <a:lnTo>
                  <a:pt x="2459" y="676"/>
                </a:lnTo>
                <a:lnTo>
                  <a:pt x="2442" y="685"/>
                </a:lnTo>
                <a:lnTo>
                  <a:pt x="2435" y="687"/>
                </a:lnTo>
                <a:lnTo>
                  <a:pt x="2426" y="691"/>
                </a:lnTo>
                <a:lnTo>
                  <a:pt x="2410" y="696"/>
                </a:lnTo>
                <a:lnTo>
                  <a:pt x="2393" y="701"/>
                </a:lnTo>
                <a:lnTo>
                  <a:pt x="2375" y="704"/>
                </a:lnTo>
                <a:lnTo>
                  <a:pt x="2358" y="706"/>
                </a:lnTo>
                <a:lnTo>
                  <a:pt x="2339" y="707"/>
                </a:lnTo>
                <a:lnTo>
                  <a:pt x="2325" y="706"/>
                </a:lnTo>
                <a:lnTo>
                  <a:pt x="2313" y="705"/>
                </a:lnTo>
                <a:lnTo>
                  <a:pt x="2299" y="704"/>
                </a:lnTo>
                <a:lnTo>
                  <a:pt x="2287" y="701"/>
                </a:lnTo>
                <a:lnTo>
                  <a:pt x="2273" y="699"/>
                </a:lnTo>
                <a:lnTo>
                  <a:pt x="2260" y="695"/>
                </a:lnTo>
                <a:lnTo>
                  <a:pt x="2237" y="685"/>
                </a:lnTo>
                <a:lnTo>
                  <a:pt x="2225" y="680"/>
                </a:lnTo>
                <a:lnTo>
                  <a:pt x="2214" y="674"/>
                </a:lnTo>
                <a:lnTo>
                  <a:pt x="2203" y="666"/>
                </a:lnTo>
                <a:lnTo>
                  <a:pt x="2192" y="659"/>
                </a:lnTo>
                <a:lnTo>
                  <a:pt x="2182" y="651"/>
                </a:lnTo>
                <a:lnTo>
                  <a:pt x="2172" y="644"/>
                </a:lnTo>
                <a:lnTo>
                  <a:pt x="2162" y="635"/>
                </a:lnTo>
                <a:lnTo>
                  <a:pt x="2158" y="630"/>
                </a:lnTo>
                <a:lnTo>
                  <a:pt x="2153" y="625"/>
                </a:lnTo>
                <a:lnTo>
                  <a:pt x="2144" y="615"/>
                </a:lnTo>
                <a:lnTo>
                  <a:pt x="2136" y="605"/>
                </a:lnTo>
                <a:lnTo>
                  <a:pt x="2128" y="595"/>
                </a:lnTo>
                <a:lnTo>
                  <a:pt x="2121" y="584"/>
                </a:lnTo>
                <a:lnTo>
                  <a:pt x="2114" y="572"/>
                </a:lnTo>
                <a:lnTo>
                  <a:pt x="2108" y="561"/>
                </a:lnTo>
                <a:lnTo>
                  <a:pt x="2102" y="549"/>
                </a:lnTo>
                <a:lnTo>
                  <a:pt x="2097" y="536"/>
                </a:lnTo>
                <a:lnTo>
                  <a:pt x="2092" y="524"/>
                </a:lnTo>
                <a:lnTo>
                  <a:pt x="2088" y="511"/>
                </a:lnTo>
                <a:lnTo>
                  <a:pt x="2084" y="497"/>
                </a:lnTo>
                <a:lnTo>
                  <a:pt x="2081" y="484"/>
                </a:lnTo>
                <a:lnTo>
                  <a:pt x="2079" y="470"/>
                </a:lnTo>
                <a:lnTo>
                  <a:pt x="2077" y="456"/>
                </a:lnTo>
                <a:lnTo>
                  <a:pt x="2076" y="442"/>
                </a:lnTo>
                <a:lnTo>
                  <a:pt x="2076" y="429"/>
                </a:lnTo>
                <a:lnTo>
                  <a:pt x="2076" y="414"/>
                </a:lnTo>
                <a:lnTo>
                  <a:pt x="2077" y="400"/>
                </a:lnTo>
                <a:lnTo>
                  <a:pt x="2079" y="386"/>
                </a:lnTo>
                <a:lnTo>
                  <a:pt x="2081" y="372"/>
                </a:lnTo>
                <a:lnTo>
                  <a:pt x="2084" y="359"/>
                </a:lnTo>
                <a:lnTo>
                  <a:pt x="2088" y="345"/>
                </a:lnTo>
                <a:lnTo>
                  <a:pt x="2092" y="332"/>
                </a:lnTo>
                <a:lnTo>
                  <a:pt x="2097" y="320"/>
                </a:lnTo>
                <a:lnTo>
                  <a:pt x="2102" y="307"/>
                </a:lnTo>
                <a:lnTo>
                  <a:pt x="2108" y="295"/>
                </a:lnTo>
                <a:lnTo>
                  <a:pt x="2114" y="284"/>
                </a:lnTo>
                <a:lnTo>
                  <a:pt x="2121" y="272"/>
                </a:lnTo>
                <a:lnTo>
                  <a:pt x="2124" y="266"/>
                </a:lnTo>
                <a:lnTo>
                  <a:pt x="2128" y="261"/>
                </a:lnTo>
                <a:lnTo>
                  <a:pt x="2136" y="251"/>
                </a:lnTo>
                <a:lnTo>
                  <a:pt x="2141" y="246"/>
                </a:lnTo>
                <a:lnTo>
                  <a:pt x="2144" y="241"/>
                </a:lnTo>
                <a:lnTo>
                  <a:pt x="2153" y="231"/>
                </a:lnTo>
                <a:lnTo>
                  <a:pt x="2162" y="221"/>
                </a:lnTo>
                <a:lnTo>
                  <a:pt x="2172" y="212"/>
                </a:lnTo>
                <a:lnTo>
                  <a:pt x="2182" y="205"/>
                </a:lnTo>
                <a:lnTo>
                  <a:pt x="2192" y="197"/>
                </a:lnTo>
                <a:lnTo>
                  <a:pt x="2203" y="190"/>
                </a:lnTo>
                <a:lnTo>
                  <a:pt x="2214" y="182"/>
                </a:lnTo>
                <a:lnTo>
                  <a:pt x="2225" y="176"/>
                </a:lnTo>
                <a:lnTo>
                  <a:pt x="2237" y="171"/>
                </a:lnTo>
                <a:lnTo>
                  <a:pt x="2249" y="166"/>
                </a:lnTo>
                <a:lnTo>
                  <a:pt x="2260" y="162"/>
                </a:lnTo>
                <a:lnTo>
                  <a:pt x="2273" y="159"/>
                </a:lnTo>
                <a:lnTo>
                  <a:pt x="2287" y="155"/>
                </a:lnTo>
                <a:lnTo>
                  <a:pt x="2299" y="152"/>
                </a:lnTo>
                <a:lnTo>
                  <a:pt x="2313" y="151"/>
                </a:lnTo>
                <a:lnTo>
                  <a:pt x="2325" y="150"/>
                </a:lnTo>
                <a:lnTo>
                  <a:pt x="2339" y="150"/>
                </a:lnTo>
                <a:lnTo>
                  <a:pt x="2354" y="150"/>
                </a:lnTo>
                <a:lnTo>
                  <a:pt x="2368" y="151"/>
                </a:lnTo>
                <a:lnTo>
                  <a:pt x="2381" y="152"/>
                </a:lnTo>
                <a:lnTo>
                  <a:pt x="2395" y="156"/>
                </a:lnTo>
                <a:lnTo>
                  <a:pt x="2409" y="160"/>
                </a:lnTo>
                <a:lnTo>
                  <a:pt x="2422" y="164"/>
                </a:lnTo>
                <a:lnTo>
                  <a:pt x="2435" y="169"/>
                </a:lnTo>
                <a:lnTo>
                  <a:pt x="2447" y="174"/>
                </a:lnTo>
                <a:lnTo>
                  <a:pt x="2460" y="181"/>
                </a:lnTo>
                <a:lnTo>
                  <a:pt x="2472" y="187"/>
                </a:lnTo>
                <a:lnTo>
                  <a:pt x="2484" y="195"/>
                </a:lnTo>
                <a:lnTo>
                  <a:pt x="2495" y="204"/>
                </a:lnTo>
                <a:lnTo>
                  <a:pt x="2505" y="212"/>
                </a:lnTo>
                <a:lnTo>
                  <a:pt x="2516" y="221"/>
                </a:lnTo>
                <a:lnTo>
                  <a:pt x="2525" y="231"/>
                </a:lnTo>
                <a:lnTo>
                  <a:pt x="2535" y="241"/>
                </a:lnTo>
                <a:lnTo>
                  <a:pt x="2656" y="154"/>
                </a:lnTo>
                <a:lnTo>
                  <a:pt x="2642" y="137"/>
                </a:lnTo>
                <a:lnTo>
                  <a:pt x="2626" y="121"/>
                </a:lnTo>
                <a:lnTo>
                  <a:pt x="2610" y="105"/>
                </a:lnTo>
                <a:lnTo>
                  <a:pt x="2592" y="90"/>
                </a:lnTo>
                <a:lnTo>
                  <a:pt x="2575" y="76"/>
                </a:lnTo>
                <a:lnTo>
                  <a:pt x="2556" y="64"/>
                </a:lnTo>
                <a:lnTo>
                  <a:pt x="2537" y="52"/>
                </a:lnTo>
                <a:lnTo>
                  <a:pt x="2517" y="41"/>
                </a:lnTo>
                <a:lnTo>
                  <a:pt x="2496" y="32"/>
                </a:lnTo>
                <a:lnTo>
                  <a:pt x="2486" y="27"/>
                </a:lnTo>
                <a:lnTo>
                  <a:pt x="2475" y="24"/>
                </a:lnTo>
                <a:lnTo>
                  <a:pt x="2454" y="16"/>
                </a:lnTo>
                <a:lnTo>
                  <a:pt x="2431" y="11"/>
                </a:lnTo>
                <a:lnTo>
                  <a:pt x="2409" y="6"/>
                </a:lnTo>
                <a:lnTo>
                  <a:pt x="2386" y="2"/>
                </a:lnTo>
                <a:lnTo>
                  <a:pt x="2363" y="0"/>
                </a:lnTo>
                <a:lnTo>
                  <a:pt x="2339" y="0"/>
                </a:lnTo>
                <a:lnTo>
                  <a:pt x="2318" y="0"/>
                </a:lnTo>
                <a:lnTo>
                  <a:pt x="2296" y="2"/>
                </a:lnTo>
                <a:lnTo>
                  <a:pt x="2277" y="5"/>
                </a:lnTo>
                <a:lnTo>
                  <a:pt x="2267" y="6"/>
                </a:lnTo>
                <a:lnTo>
                  <a:pt x="2257" y="9"/>
                </a:lnTo>
                <a:lnTo>
                  <a:pt x="2237" y="14"/>
                </a:lnTo>
                <a:lnTo>
                  <a:pt x="2217" y="19"/>
                </a:lnTo>
                <a:lnTo>
                  <a:pt x="2197" y="26"/>
                </a:lnTo>
                <a:lnTo>
                  <a:pt x="2178" y="34"/>
                </a:lnTo>
                <a:lnTo>
                  <a:pt x="2161" y="42"/>
                </a:lnTo>
                <a:lnTo>
                  <a:pt x="2143" y="51"/>
                </a:lnTo>
                <a:lnTo>
                  <a:pt x="2126" y="62"/>
                </a:lnTo>
                <a:lnTo>
                  <a:pt x="2108" y="72"/>
                </a:lnTo>
                <a:lnTo>
                  <a:pt x="2092" y="85"/>
                </a:lnTo>
                <a:lnTo>
                  <a:pt x="2077" y="97"/>
                </a:lnTo>
                <a:lnTo>
                  <a:pt x="2062" y="111"/>
                </a:lnTo>
                <a:lnTo>
                  <a:pt x="2047" y="125"/>
                </a:lnTo>
                <a:lnTo>
                  <a:pt x="2041" y="132"/>
                </a:lnTo>
                <a:lnTo>
                  <a:pt x="2033" y="140"/>
                </a:lnTo>
                <a:lnTo>
                  <a:pt x="2021" y="156"/>
                </a:lnTo>
                <a:lnTo>
                  <a:pt x="2015" y="164"/>
                </a:lnTo>
                <a:lnTo>
                  <a:pt x="2008" y="172"/>
                </a:lnTo>
                <a:lnTo>
                  <a:pt x="1997" y="189"/>
                </a:lnTo>
                <a:lnTo>
                  <a:pt x="1986" y="206"/>
                </a:lnTo>
                <a:lnTo>
                  <a:pt x="1977" y="224"/>
                </a:lnTo>
                <a:lnTo>
                  <a:pt x="1967" y="242"/>
                </a:lnTo>
                <a:lnTo>
                  <a:pt x="1960" y="261"/>
                </a:lnTo>
                <a:lnTo>
                  <a:pt x="1952" y="281"/>
                </a:lnTo>
                <a:lnTo>
                  <a:pt x="1945" y="301"/>
                </a:lnTo>
                <a:lnTo>
                  <a:pt x="1940" y="321"/>
                </a:lnTo>
                <a:lnTo>
                  <a:pt x="1935" y="341"/>
                </a:lnTo>
                <a:lnTo>
                  <a:pt x="1931" y="362"/>
                </a:lnTo>
                <a:lnTo>
                  <a:pt x="1928" y="385"/>
                </a:lnTo>
                <a:lnTo>
                  <a:pt x="1927" y="406"/>
                </a:lnTo>
                <a:lnTo>
                  <a:pt x="1927" y="429"/>
                </a:lnTo>
                <a:lnTo>
                  <a:pt x="1927" y="450"/>
                </a:lnTo>
                <a:lnTo>
                  <a:pt x="1928" y="472"/>
                </a:lnTo>
                <a:lnTo>
                  <a:pt x="1931" y="494"/>
                </a:lnTo>
                <a:lnTo>
                  <a:pt x="1933" y="504"/>
                </a:lnTo>
                <a:lnTo>
                  <a:pt x="1935" y="515"/>
                </a:lnTo>
                <a:lnTo>
                  <a:pt x="1940" y="535"/>
                </a:lnTo>
                <a:lnTo>
                  <a:pt x="1942" y="545"/>
                </a:lnTo>
                <a:lnTo>
                  <a:pt x="1945" y="555"/>
                </a:lnTo>
                <a:lnTo>
                  <a:pt x="1952" y="575"/>
                </a:lnTo>
                <a:lnTo>
                  <a:pt x="1956" y="585"/>
                </a:lnTo>
                <a:lnTo>
                  <a:pt x="1960" y="595"/>
                </a:lnTo>
                <a:lnTo>
                  <a:pt x="1967" y="614"/>
                </a:lnTo>
                <a:lnTo>
                  <a:pt x="1977" y="632"/>
                </a:lnTo>
                <a:lnTo>
                  <a:pt x="1986" y="650"/>
                </a:lnTo>
                <a:lnTo>
                  <a:pt x="1997" y="667"/>
                </a:lnTo>
                <a:lnTo>
                  <a:pt x="2008" y="685"/>
                </a:lnTo>
                <a:lnTo>
                  <a:pt x="2021" y="700"/>
                </a:lnTo>
                <a:lnTo>
                  <a:pt x="2033" y="716"/>
                </a:lnTo>
                <a:lnTo>
                  <a:pt x="2047" y="731"/>
                </a:lnTo>
                <a:lnTo>
                  <a:pt x="2054" y="739"/>
                </a:lnTo>
                <a:lnTo>
                  <a:pt x="2062" y="745"/>
                </a:lnTo>
                <a:lnTo>
                  <a:pt x="2077" y="759"/>
                </a:lnTo>
                <a:lnTo>
                  <a:pt x="2092" y="771"/>
                </a:lnTo>
                <a:lnTo>
                  <a:pt x="2108" y="784"/>
                </a:lnTo>
                <a:lnTo>
                  <a:pt x="2126" y="795"/>
                </a:lnTo>
                <a:lnTo>
                  <a:pt x="2143" y="805"/>
                </a:lnTo>
                <a:lnTo>
                  <a:pt x="2161" y="814"/>
                </a:lnTo>
                <a:lnTo>
                  <a:pt x="2169" y="819"/>
                </a:lnTo>
                <a:lnTo>
                  <a:pt x="2178" y="822"/>
                </a:lnTo>
                <a:lnTo>
                  <a:pt x="2197" y="830"/>
                </a:lnTo>
                <a:lnTo>
                  <a:pt x="2217" y="837"/>
                </a:lnTo>
                <a:lnTo>
                  <a:pt x="2237" y="842"/>
                </a:lnTo>
                <a:lnTo>
                  <a:pt x="2245" y="845"/>
                </a:lnTo>
                <a:lnTo>
                  <a:pt x="2257" y="847"/>
                </a:lnTo>
                <a:lnTo>
                  <a:pt x="2277" y="851"/>
                </a:lnTo>
                <a:lnTo>
                  <a:pt x="2296" y="854"/>
                </a:lnTo>
                <a:lnTo>
                  <a:pt x="2318" y="856"/>
                </a:lnTo>
                <a:lnTo>
                  <a:pt x="2339" y="856"/>
                </a:lnTo>
                <a:lnTo>
                  <a:pt x="2360" y="856"/>
                </a:lnTo>
                <a:lnTo>
                  <a:pt x="2381" y="854"/>
                </a:lnTo>
                <a:lnTo>
                  <a:pt x="2401" y="851"/>
                </a:lnTo>
                <a:lnTo>
                  <a:pt x="2412" y="850"/>
                </a:lnTo>
                <a:lnTo>
                  <a:pt x="2422" y="847"/>
                </a:lnTo>
                <a:lnTo>
                  <a:pt x="2442" y="842"/>
                </a:lnTo>
                <a:lnTo>
                  <a:pt x="2461" y="837"/>
                </a:lnTo>
                <a:lnTo>
                  <a:pt x="2481" y="830"/>
                </a:lnTo>
                <a:lnTo>
                  <a:pt x="2500" y="822"/>
                </a:lnTo>
                <a:lnTo>
                  <a:pt x="2517" y="814"/>
                </a:lnTo>
                <a:lnTo>
                  <a:pt x="2536" y="805"/>
                </a:lnTo>
                <a:lnTo>
                  <a:pt x="2552" y="795"/>
                </a:lnTo>
                <a:lnTo>
                  <a:pt x="2570" y="784"/>
                </a:lnTo>
                <a:lnTo>
                  <a:pt x="2586" y="771"/>
                </a:lnTo>
                <a:lnTo>
                  <a:pt x="2601" y="759"/>
                </a:lnTo>
                <a:lnTo>
                  <a:pt x="2616" y="745"/>
                </a:lnTo>
                <a:lnTo>
                  <a:pt x="2631" y="731"/>
                </a:lnTo>
                <a:lnTo>
                  <a:pt x="2637" y="724"/>
                </a:lnTo>
                <a:lnTo>
                  <a:pt x="2645" y="716"/>
                </a:lnTo>
                <a:lnTo>
                  <a:pt x="2657" y="700"/>
                </a:lnTo>
                <a:lnTo>
                  <a:pt x="2663" y="692"/>
                </a:lnTo>
                <a:lnTo>
                  <a:pt x="2669" y="685"/>
                </a:lnTo>
                <a:lnTo>
                  <a:pt x="2681" y="667"/>
                </a:lnTo>
                <a:lnTo>
                  <a:pt x="2692" y="650"/>
                </a:lnTo>
                <a:lnTo>
                  <a:pt x="2702" y="632"/>
                </a:lnTo>
                <a:lnTo>
                  <a:pt x="2711" y="614"/>
                </a:lnTo>
                <a:lnTo>
                  <a:pt x="2719" y="595"/>
                </a:lnTo>
                <a:lnTo>
                  <a:pt x="2727" y="575"/>
                </a:lnTo>
                <a:lnTo>
                  <a:pt x="2733" y="555"/>
                </a:lnTo>
                <a:lnTo>
                  <a:pt x="2738" y="535"/>
                </a:lnTo>
                <a:lnTo>
                  <a:pt x="2743" y="515"/>
                </a:lnTo>
                <a:lnTo>
                  <a:pt x="2747" y="494"/>
                </a:lnTo>
                <a:lnTo>
                  <a:pt x="2749" y="472"/>
                </a:lnTo>
                <a:lnTo>
                  <a:pt x="2751" y="450"/>
                </a:lnTo>
                <a:lnTo>
                  <a:pt x="2752" y="429"/>
                </a:lnTo>
                <a:lnTo>
                  <a:pt x="2751" y="416"/>
                </a:lnTo>
                <a:lnTo>
                  <a:pt x="2299" y="416"/>
                </a:lnTo>
                <a:close/>
                <a:moveTo>
                  <a:pt x="3555" y="295"/>
                </a:moveTo>
                <a:lnTo>
                  <a:pt x="3554" y="281"/>
                </a:lnTo>
                <a:lnTo>
                  <a:pt x="3554" y="267"/>
                </a:lnTo>
                <a:lnTo>
                  <a:pt x="3553" y="260"/>
                </a:lnTo>
                <a:lnTo>
                  <a:pt x="3551" y="254"/>
                </a:lnTo>
                <a:lnTo>
                  <a:pt x="3549" y="240"/>
                </a:lnTo>
                <a:lnTo>
                  <a:pt x="3546" y="227"/>
                </a:lnTo>
                <a:lnTo>
                  <a:pt x="3544" y="220"/>
                </a:lnTo>
                <a:lnTo>
                  <a:pt x="3543" y="214"/>
                </a:lnTo>
                <a:lnTo>
                  <a:pt x="3539" y="201"/>
                </a:lnTo>
                <a:lnTo>
                  <a:pt x="3534" y="189"/>
                </a:lnTo>
                <a:lnTo>
                  <a:pt x="3528" y="177"/>
                </a:lnTo>
                <a:lnTo>
                  <a:pt x="3523" y="166"/>
                </a:lnTo>
                <a:lnTo>
                  <a:pt x="3515" y="155"/>
                </a:lnTo>
                <a:lnTo>
                  <a:pt x="3509" y="144"/>
                </a:lnTo>
                <a:lnTo>
                  <a:pt x="3501" y="132"/>
                </a:lnTo>
                <a:lnTo>
                  <a:pt x="3493" y="122"/>
                </a:lnTo>
                <a:lnTo>
                  <a:pt x="3484" y="112"/>
                </a:lnTo>
                <a:lnTo>
                  <a:pt x="3475" y="104"/>
                </a:lnTo>
                <a:lnTo>
                  <a:pt x="3467" y="95"/>
                </a:lnTo>
                <a:lnTo>
                  <a:pt x="3457" y="86"/>
                </a:lnTo>
                <a:lnTo>
                  <a:pt x="3447" y="77"/>
                </a:lnTo>
                <a:lnTo>
                  <a:pt x="3435" y="70"/>
                </a:lnTo>
                <a:lnTo>
                  <a:pt x="3424" y="64"/>
                </a:lnTo>
                <a:lnTo>
                  <a:pt x="3413" y="56"/>
                </a:lnTo>
                <a:lnTo>
                  <a:pt x="3402" y="51"/>
                </a:lnTo>
                <a:lnTo>
                  <a:pt x="3389" y="45"/>
                </a:lnTo>
                <a:lnTo>
                  <a:pt x="3378" y="40"/>
                </a:lnTo>
                <a:lnTo>
                  <a:pt x="3366" y="36"/>
                </a:lnTo>
                <a:lnTo>
                  <a:pt x="3352" y="32"/>
                </a:lnTo>
                <a:lnTo>
                  <a:pt x="3339" y="30"/>
                </a:lnTo>
                <a:lnTo>
                  <a:pt x="3326" y="27"/>
                </a:lnTo>
                <a:lnTo>
                  <a:pt x="3312" y="25"/>
                </a:lnTo>
                <a:lnTo>
                  <a:pt x="3298" y="25"/>
                </a:lnTo>
                <a:lnTo>
                  <a:pt x="3284" y="24"/>
                </a:lnTo>
                <a:lnTo>
                  <a:pt x="2901" y="24"/>
                </a:lnTo>
                <a:lnTo>
                  <a:pt x="2901" y="832"/>
                </a:lnTo>
                <a:lnTo>
                  <a:pt x="3051" y="832"/>
                </a:lnTo>
                <a:lnTo>
                  <a:pt x="3051" y="565"/>
                </a:lnTo>
                <a:lnTo>
                  <a:pt x="3237" y="565"/>
                </a:lnTo>
                <a:lnTo>
                  <a:pt x="3377" y="832"/>
                </a:lnTo>
                <a:lnTo>
                  <a:pt x="3538" y="832"/>
                </a:lnTo>
                <a:lnTo>
                  <a:pt x="3388" y="545"/>
                </a:lnTo>
                <a:lnTo>
                  <a:pt x="3405" y="536"/>
                </a:lnTo>
                <a:lnTo>
                  <a:pt x="3423" y="527"/>
                </a:lnTo>
                <a:lnTo>
                  <a:pt x="3439" y="516"/>
                </a:lnTo>
                <a:lnTo>
                  <a:pt x="3455" y="505"/>
                </a:lnTo>
                <a:lnTo>
                  <a:pt x="3469" y="491"/>
                </a:lnTo>
                <a:lnTo>
                  <a:pt x="3477" y="485"/>
                </a:lnTo>
                <a:lnTo>
                  <a:pt x="3484" y="477"/>
                </a:lnTo>
                <a:lnTo>
                  <a:pt x="3490" y="470"/>
                </a:lnTo>
                <a:lnTo>
                  <a:pt x="3496" y="462"/>
                </a:lnTo>
                <a:lnTo>
                  <a:pt x="3503" y="455"/>
                </a:lnTo>
                <a:lnTo>
                  <a:pt x="3508" y="447"/>
                </a:lnTo>
                <a:lnTo>
                  <a:pt x="3518" y="430"/>
                </a:lnTo>
                <a:lnTo>
                  <a:pt x="3523" y="421"/>
                </a:lnTo>
                <a:lnTo>
                  <a:pt x="3528" y="412"/>
                </a:lnTo>
                <a:lnTo>
                  <a:pt x="3535" y="395"/>
                </a:lnTo>
                <a:lnTo>
                  <a:pt x="3543" y="376"/>
                </a:lnTo>
                <a:lnTo>
                  <a:pt x="3548" y="356"/>
                </a:lnTo>
                <a:lnTo>
                  <a:pt x="3550" y="346"/>
                </a:lnTo>
                <a:lnTo>
                  <a:pt x="3551" y="336"/>
                </a:lnTo>
                <a:lnTo>
                  <a:pt x="3554" y="316"/>
                </a:lnTo>
                <a:lnTo>
                  <a:pt x="3555" y="295"/>
                </a:lnTo>
                <a:close/>
                <a:moveTo>
                  <a:pt x="3404" y="295"/>
                </a:moveTo>
                <a:lnTo>
                  <a:pt x="3403" y="307"/>
                </a:lnTo>
                <a:lnTo>
                  <a:pt x="3402" y="319"/>
                </a:lnTo>
                <a:lnTo>
                  <a:pt x="3398" y="331"/>
                </a:lnTo>
                <a:lnTo>
                  <a:pt x="3394" y="342"/>
                </a:lnTo>
                <a:lnTo>
                  <a:pt x="3389" y="352"/>
                </a:lnTo>
                <a:lnTo>
                  <a:pt x="3383" y="362"/>
                </a:lnTo>
                <a:lnTo>
                  <a:pt x="3377" y="372"/>
                </a:lnTo>
                <a:lnTo>
                  <a:pt x="3368" y="380"/>
                </a:lnTo>
                <a:lnTo>
                  <a:pt x="3361" y="389"/>
                </a:lnTo>
                <a:lnTo>
                  <a:pt x="3351" y="395"/>
                </a:lnTo>
                <a:lnTo>
                  <a:pt x="3341" y="401"/>
                </a:lnTo>
                <a:lnTo>
                  <a:pt x="3331" y="406"/>
                </a:lnTo>
                <a:lnTo>
                  <a:pt x="3319" y="410"/>
                </a:lnTo>
                <a:lnTo>
                  <a:pt x="3307" y="414"/>
                </a:lnTo>
                <a:lnTo>
                  <a:pt x="3302" y="415"/>
                </a:lnTo>
                <a:lnTo>
                  <a:pt x="3296" y="415"/>
                </a:lnTo>
                <a:lnTo>
                  <a:pt x="3283" y="416"/>
                </a:lnTo>
                <a:lnTo>
                  <a:pt x="3051" y="416"/>
                </a:lnTo>
                <a:lnTo>
                  <a:pt x="3051" y="174"/>
                </a:lnTo>
                <a:lnTo>
                  <a:pt x="3283" y="174"/>
                </a:lnTo>
                <a:lnTo>
                  <a:pt x="3296" y="174"/>
                </a:lnTo>
                <a:lnTo>
                  <a:pt x="3307" y="176"/>
                </a:lnTo>
                <a:lnTo>
                  <a:pt x="3319" y="179"/>
                </a:lnTo>
                <a:lnTo>
                  <a:pt x="3331" y="184"/>
                </a:lnTo>
                <a:lnTo>
                  <a:pt x="3341" y="189"/>
                </a:lnTo>
                <a:lnTo>
                  <a:pt x="3351" y="194"/>
                </a:lnTo>
                <a:lnTo>
                  <a:pt x="3361" y="201"/>
                </a:lnTo>
                <a:lnTo>
                  <a:pt x="3368" y="209"/>
                </a:lnTo>
                <a:lnTo>
                  <a:pt x="3377" y="217"/>
                </a:lnTo>
                <a:lnTo>
                  <a:pt x="3383" y="227"/>
                </a:lnTo>
                <a:lnTo>
                  <a:pt x="3389" y="237"/>
                </a:lnTo>
                <a:lnTo>
                  <a:pt x="3394" y="247"/>
                </a:lnTo>
                <a:lnTo>
                  <a:pt x="3398" y="259"/>
                </a:lnTo>
                <a:lnTo>
                  <a:pt x="3402" y="270"/>
                </a:lnTo>
                <a:lnTo>
                  <a:pt x="3403" y="276"/>
                </a:lnTo>
                <a:lnTo>
                  <a:pt x="3403" y="282"/>
                </a:lnTo>
                <a:lnTo>
                  <a:pt x="3404" y="295"/>
                </a:lnTo>
                <a:close/>
                <a:moveTo>
                  <a:pt x="4822" y="429"/>
                </a:moveTo>
                <a:lnTo>
                  <a:pt x="4822" y="407"/>
                </a:lnTo>
                <a:lnTo>
                  <a:pt x="4820" y="386"/>
                </a:lnTo>
                <a:lnTo>
                  <a:pt x="4818" y="366"/>
                </a:lnTo>
                <a:lnTo>
                  <a:pt x="4815" y="346"/>
                </a:lnTo>
                <a:lnTo>
                  <a:pt x="4810" y="327"/>
                </a:lnTo>
                <a:lnTo>
                  <a:pt x="4805" y="307"/>
                </a:lnTo>
                <a:lnTo>
                  <a:pt x="4799" y="289"/>
                </a:lnTo>
                <a:lnTo>
                  <a:pt x="4791" y="271"/>
                </a:lnTo>
                <a:lnTo>
                  <a:pt x="4783" y="252"/>
                </a:lnTo>
                <a:lnTo>
                  <a:pt x="4774" y="235"/>
                </a:lnTo>
                <a:lnTo>
                  <a:pt x="4764" y="219"/>
                </a:lnTo>
                <a:lnTo>
                  <a:pt x="4754" y="202"/>
                </a:lnTo>
                <a:lnTo>
                  <a:pt x="4743" y="186"/>
                </a:lnTo>
                <a:lnTo>
                  <a:pt x="4730" y="171"/>
                </a:lnTo>
                <a:lnTo>
                  <a:pt x="4718" y="156"/>
                </a:lnTo>
                <a:lnTo>
                  <a:pt x="4704" y="142"/>
                </a:lnTo>
                <a:lnTo>
                  <a:pt x="4690" y="129"/>
                </a:lnTo>
                <a:lnTo>
                  <a:pt x="4675" y="116"/>
                </a:lnTo>
                <a:lnTo>
                  <a:pt x="4660" y="105"/>
                </a:lnTo>
                <a:lnTo>
                  <a:pt x="4645" y="94"/>
                </a:lnTo>
                <a:lnTo>
                  <a:pt x="4629" y="82"/>
                </a:lnTo>
                <a:lnTo>
                  <a:pt x="4612" y="72"/>
                </a:lnTo>
                <a:lnTo>
                  <a:pt x="4594" y="64"/>
                </a:lnTo>
                <a:lnTo>
                  <a:pt x="4577" y="56"/>
                </a:lnTo>
                <a:lnTo>
                  <a:pt x="4558" y="49"/>
                </a:lnTo>
                <a:lnTo>
                  <a:pt x="4539" y="42"/>
                </a:lnTo>
                <a:lnTo>
                  <a:pt x="4521" y="36"/>
                </a:lnTo>
                <a:lnTo>
                  <a:pt x="4501" y="32"/>
                </a:lnTo>
                <a:lnTo>
                  <a:pt x="4481" y="29"/>
                </a:lnTo>
                <a:lnTo>
                  <a:pt x="4461" y="26"/>
                </a:lnTo>
                <a:lnTo>
                  <a:pt x="4441" y="25"/>
                </a:lnTo>
                <a:lnTo>
                  <a:pt x="4420" y="24"/>
                </a:lnTo>
                <a:lnTo>
                  <a:pt x="4119" y="24"/>
                </a:lnTo>
                <a:lnTo>
                  <a:pt x="4119" y="832"/>
                </a:lnTo>
                <a:lnTo>
                  <a:pt x="4420" y="832"/>
                </a:lnTo>
                <a:lnTo>
                  <a:pt x="4441" y="831"/>
                </a:lnTo>
                <a:lnTo>
                  <a:pt x="4461" y="830"/>
                </a:lnTo>
                <a:lnTo>
                  <a:pt x="4481" y="827"/>
                </a:lnTo>
                <a:lnTo>
                  <a:pt x="4501" y="824"/>
                </a:lnTo>
                <a:lnTo>
                  <a:pt x="4521" y="820"/>
                </a:lnTo>
                <a:lnTo>
                  <a:pt x="4539" y="814"/>
                </a:lnTo>
                <a:lnTo>
                  <a:pt x="4558" y="807"/>
                </a:lnTo>
                <a:lnTo>
                  <a:pt x="4577" y="800"/>
                </a:lnTo>
                <a:lnTo>
                  <a:pt x="4594" y="792"/>
                </a:lnTo>
                <a:lnTo>
                  <a:pt x="4612" y="784"/>
                </a:lnTo>
                <a:lnTo>
                  <a:pt x="4629" y="774"/>
                </a:lnTo>
                <a:lnTo>
                  <a:pt x="4645" y="764"/>
                </a:lnTo>
                <a:lnTo>
                  <a:pt x="4660" y="752"/>
                </a:lnTo>
                <a:lnTo>
                  <a:pt x="4675" y="740"/>
                </a:lnTo>
                <a:lnTo>
                  <a:pt x="4690" y="727"/>
                </a:lnTo>
                <a:lnTo>
                  <a:pt x="4704" y="714"/>
                </a:lnTo>
                <a:lnTo>
                  <a:pt x="4718" y="700"/>
                </a:lnTo>
                <a:lnTo>
                  <a:pt x="4730" y="685"/>
                </a:lnTo>
                <a:lnTo>
                  <a:pt x="4743" y="670"/>
                </a:lnTo>
                <a:lnTo>
                  <a:pt x="4754" y="654"/>
                </a:lnTo>
                <a:lnTo>
                  <a:pt x="4764" y="637"/>
                </a:lnTo>
                <a:lnTo>
                  <a:pt x="4774" y="621"/>
                </a:lnTo>
                <a:lnTo>
                  <a:pt x="4783" y="604"/>
                </a:lnTo>
                <a:lnTo>
                  <a:pt x="4791" y="585"/>
                </a:lnTo>
                <a:lnTo>
                  <a:pt x="4799" y="567"/>
                </a:lnTo>
                <a:lnTo>
                  <a:pt x="4805" y="549"/>
                </a:lnTo>
                <a:lnTo>
                  <a:pt x="4810" y="529"/>
                </a:lnTo>
                <a:lnTo>
                  <a:pt x="4815" y="510"/>
                </a:lnTo>
                <a:lnTo>
                  <a:pt x="4818" y="490"/>
                </a:lnTo>
                <a:lnTo>
                  <a:pt x="4820" y="470"/>
                </a:lnTo>
                <a:lnTo>
                  <a:pt x="4822" y="449"/>
                </a:lnTo>
                <a:lnTo>
                  <a:pt x="4822" y="429"/>
                </a:lnTo>
                <a:close/>
                <a:moveTo>
                  <a:pt x="4674" y="429"/>
                </a:moveTo>
                <a:lnTo>
                  <a:pt x="4673" y="441"/>
                </a:lnTo>
                <a:lnTo>
                  <a:pt x="4672" y="454"/>
                </a:lnTo>
                <a:lnTo>
                  <a:pt x="4668" y="480"/>
                </a:lnTo>
                <a:lnTo>
                  <a:pt x="4665" y="491"/>
                </a:lnTo>
                <a:lnTo>
                  <a:pt x="4662" y="504"/>
                </a:lnTo>
                <a:lnTo>
                  <a:pt x="4658" y="516"/>
                </a:lnTo>
                <a:lnTo>
                  <a:pt x="4654" y="527"/>
                </a:lnTo>
                <a:lnTo>
                  <a:pt x="4648" y="539"/>
                </a:lnTo>
                <a:lnTo>
                  <a:pt x="4643" y="550"/>
                </a:lnTo>
                <a:lnTo>
                  <a:pt x="4637" y="560"/>
                </a:lnTo>
                <a:lnTo>
                  <a:pt x="4630" y="570"/>
                </a:lnTo>
                <a:lnTo>
                  <a:pt x="4623" y="580"/>
                </a:lnTo>
                <a:lnTo>
                  <a:pt x="4615" y="590"/>
                </a:lnTo>
                <a:lnTo>
                  <a:pt x="4608" y="599"/>
                </a:lnTo>
                <a:lnTo>
                  <a:pt x="4599" y="609"/>
                </a:lnTo>
                <a:lnTo>
                  <a:pt x="4590" y="616"/>
                </a:lnTo>
                <a:lnTo>
                  <a:pt x="4580" y="625"/>
                </a:lnTo>
                <a:lnTo>
                  <a:pt x="4572" y="632"/>
                </a:lnTo>
                <a:lnTo>
                  <a:pt x="4562" y="639"/>
                </a:lnTo>
                <a:lnTo>
                  <a:pt x="4551" y="646"/>
                </a:lnTo>
                <a:lnTo>
                  <a:pt x="4541" y="652"/>
                </a:lnTo>
                <a:lnTo>
                  <a:pt x="4529" y="657"/>
                </a:lnTo>
                <a:lnTo>
                  <a:pt x="4518" y="662"/>
                </a:lnTo>
                <a:lnTo>
                  <a:pt x="4507" y="667"/>
                </a:lnTo>
                <a:lnTo>
                  <a:pt x="4494" y="671"/>
                </a:lnTo>
                <a:lnTo>
                  <a:pt x="4483" y="675"/>
                </a:lnTo>
                <a:lnTo>
                  <a:pt x="4471" y="677"/>
                </a:lnTo>
                <a:lnTo>
                  <a:pt x="4458" y="680"/>
                </a:lnTo>
                <a:lnTo>
                  <a:pt x="4446" y="681"/>
                </a:lnTo>
                <a:lnTo>
                  <a:pt x="4432" y="682"/>
                </a:lnTo>
                <a:lnTo>
                  <a:pt x="4420" y="682"/>
                </a:lnTo>
                <a:lnTo>
                  <a:pt x="4269" y="682"/>
                </a:lnTo>
                <a:lnTo>
                  <a:pt x="4269" y="174"/>
                </a:lnTo>
                <a:lnTo>
                  <a:pt x="4420" y="174"/>
                </a:lnTo>
                <a:lnTo>
                  <a:pt x="4432" y="174"/>
                </a:lnTo>
                <a:lnTo>
                  <a:pt x="4446" y="175"/>
                </a:lnTo>
                <a:lnTo>
                  <a:pt x="4471" y="179"/>
                </a:lnTo>
                <a:lnTo>
                  <a:pt x="4483" y="181"/>
                </a:lnTo>
                <a:lnTo>
                  <a:pt x="4494" y="185"/>
                </a:lnTo>
                <a:lnTo>
                  <a:pt x="4507" y="189"/>
                </a:lnTo>
                <a:lnTo>
                  <a:pt x="4518" y="194"/>
                </a:lnTo>
                <a:lnTo>
                  <a:pt x="4529" y="199"/>
                </a:lnTo>
                <a:lnTo>
                  <a:pt x="4541" y="204"/>
                </a:lnTo>
                <a:lnTo>
                  <a:pt x="4551" y="210"/>
                </a:lnTo>
                <a:lnTo>
                  <a:pt x="4562" y="217"/>
                </a:lnTo>
                <a:lnTo>
                  <a:pt x="4572" y="224"/>
                </a:lnTo>
                <a:lnTo>
                  <a:pt x="4580" y="231"/>
                </a:lnTo>
                <a:lnTo>
                  <a:pt x="4590" y="240"/>
                </a:lnTo>
                <a:lnTo>
                  <a:pt x="4599" y="249"/>
                </a:lnTo>
                <a:lnTo>
                  <a:pt x="4608" y="257"/>
                </a:lnTo>
                <a:lnTo>
                  <a:pt x="4615" y="266"/>
                </a:lnTo>
                <a:lnTo>
                  <a:pt x="4623" y="276"/>
                </a:lnTo>
                <a:lnTo>
                  <a:pt x="4630" y="286"/>
                </a:lnTo>
                <a:lnTo>
                  <a:pt x="4637" y="296"/>
                </a:lnTo>
                <a:lnTo>
                  <a:pt x="4643" y="306"/>
                </a:lnTo>
                <a:lnTo>
                  <a:pt x="4648" y="317"/>
                </a:lnTo>
                <a:lnTo>
                  <a:pt x="4654" y="329"/>
                </a:lnTo>
                <a:lnTo>
                  <a:pt x="4658" y="341"/>
                </a:lnTo>
                <a:lnTo>
                  <a:pt x="4662" y="352"/>
                </a:lnTo>
                <a:lnTo>
                  <a:pt x="4665" y="365"/>
                </a:lnTo>
                <a:lnTo>
                  <a:pt x="4668" y="376"/>
                </a:lnTo>
                <a:lnTo>
                  <a:pt x="4670" y="390"/>
                </a:lnTo>
                <a:lnTo>
                  <a:pt x="4672" y="402"/>
                </a:lnTo>
                <a:lnTo>
                  <a:pt x="4673" y="415"/>
                </a:lnTo>
                <a:lnTo>
                  <a:pt x="4674" y="429"/>
                </a:lnTo>
                <a:close/>
                <a:moveTo>
                  <a:pt x="3738" y="832"/>
                </a:moveTo>
                <a:lnTo>
                  <a:pt x="3887" y="832"/>
                </a:lnTo>
                <a:lnTo>
                  <a:pt x="3887" y="24"/>
                </a:lnTo>
                <a:lnTo>
                  <a:pt x="3738" y="24"/>
                </a:lnTo>
                <a:lnTo>
                  <a:pt x="3738" y="832"/>
                </a:lnTo>
                <a:close/>
                <a:moveTo>
                  <a:pt x="0" y="24"/>
                </a:moveTo>
                <a:lnTo>
                  <a:pt x="0" y="832"/>
                </a:lnTo>
                <a:lnTo>
                  <a:pt x="150" y="832"/>
                </a:lnTo>
                <a:lnTo>
                  <a:pt x="150" y="565"/>
                </a:lnTo>
                <a:lnTo>
                  <a:pt x="442" y="565"/>
                </a:lnTo>
                <a:lnTo>
                  <a:pt x="519" y="416"/>
                </a:lnTo>
                <a:lnTo>
                  <a:pt x="150" y="416"/>
                </a:lnTo>
                <a:lnTo>
                  <a:pt x="150" y="174"/>
                </a:lnTo>
                <a:lnTo>
                  <a:pt x="555" y="174"/>
                </a:lnTo>
                <a:lnTo>
                  <a:pt x="555" y="24"/>
                </a:lnTo>
                <a:lnTo>
                  <a:pt x="0" y="24"/>
                </a:lnTo>
                <a:close/>
                <a:moveTo>
                  <a:pt x="1624" y="24"/>
                </a:moveTo>
                <a:lnTo>
                  <a:pt x="1624" y="617"/>
                </a:lnTo>
                <a:lnTo>
                  <a:pt x="1315" y="24"/>
                </a:lnTo>
                <a:lnTo>
                  <a:pt x="1104" y="24"/>
                </a:lnTo>
                <a:lnTo>
                  <a:pt x="1104" y="832"/>
                </a:lnTo>
                <a:lnTo>
                  <a:pt x="1252" y="832"/>
                </a:lnTo>
                <a:lnTo>
                  <a:pt x="1252" y="239"/>
                </a:lnTo>
                <a:lnTo>
                  <a:pt x="1563" y="832"/>
                </a:lnTo>
                <a:lnTo>
                  <a:pt x="1774" y="832"/>
                </a:lnTo>
                <a:lnTo>
                  <a:pt x="1774" y="24"/>
                </a:lnTo>
                <a:lnTo>
                  <a:pt x="1624" y="24"/>
                </a:lnTo>
                <a:close/>
                <a:moveTo>
                  <a:pt x="723" y="832"/>
                </a:moveTo>
                <a:lnTo>
                  <a:pt x="872" y="832"/>
                </a:lnTo>
                <a:lnTo>
                  <a:pt x="872" y="24"/>
                </a:lnTo>
                <a:lnTo>
                  <a:pt x="723" y="24"/>
                </a:lnTo>
                <a:lnTo>
                  <a:pt x="723" y="832"/>
                </a:ln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22327392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Tyhjä">
    <p:spTree>
      <p:nvGrpSpPr>
        <p:cNvPr id="1" name=""/>
        <p:cNvGrpSpPr/>
        <p:nvPr/>
      </p:nvGrpSpPr>
      <p:grpSpPr>
        <a:xfrm>
          <a:off x="0" y="0"/>
          <a:ext cx="0" cy="0"/>
          <a:chOff x="0" y="0"/>
          <a:chExt cx="0" cy="0"/>
        </a:xfrm>
      </p:grpSpPr>
    </p:spTree>
    <p:extLst>
      <p:ext uri="{BB962C8B-B14F-4D97-AF65-F5344CB8AC3E}">
        <p14:creationId xmlns:p14="http://schemas.microsoft.com/office/powerpoint/2010/main" val="173841938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obj" preserve="1">
  <p:cSld name="Agenda">
    <p:bg>
      <p:bgPr>
        <a:solidFill>
          <a:schemeClr val="accent1"/>
        </a:solidFill>
        <a:effectLst/>
      </p:bgPr>
    </p:bg>
    <p:spTree>
      <p:nvGrpSpPr>
        <p:cNvPr id="1" name=""/>
        <p:cNvGrpSpPr/>
        <p:nvPr/>
      </p:nvGrpSpPr>
      <p:grpSpPr>
        <a:xfrm>
          <a:off x="0" y="0"/>
          <a:ext cx="0" cy="0"/>
          <a:chOff x="0" y="0"/>
          <a:chExt cx="0" cy="0"/>
        </a:xfrm>
      </p:grpSpPr>
      <p:sp>
        <p:nvSpPr>
          <p:cNvPr id="2" name="Otsikko 1"/>
          <p:cNvSpPr>
            <a:spLocks noGrp="1"/>
          </p:cNvSpPr>
          <p:nvPr>
            <p:ph type="title" hasCustomPrompt="1"/>
          </p:nvPr>
        </p:nvSpPr>
        <p:spPr>
          <a:xfrm>
            <a:off x="1231950" y="619100"/>
            <a:ext cx="7128000" cy="1296000"/>
          </a:xfrm>
        </p:spPr>
        <p:txBody>
          <a:bodyPr anchor="b"/>
          <a:lstStyle>
            <a:lvl1pPr>
              <a:lnSpc>
                <a:spcPct val="100000"/>
              </a:lnSpc>
              <a:defRPr sz="5400">
                <a:solidFill>
                  <a:schemeClr val="bg1"/>
                </a:solidFill>
              </a:defRPr>
            </a:lvl1pPr>
          </a:lstStyle>
          <a:p>
            <a:r>
              <a:rPr lang="fi-FI" dirty="0"/>
              <a:t>Lisää otsikko</a:t>
            </a:r>
          </a:p>
        </p:txBody>
      </p:sp>
      <p:sp>
        <p:nvSpPr>
          <p:cNvPr id="3" name="Sisällön paikkamerkki 2"/>
          <p:cNvSpPr>
            <a:spLocks noGrp="1"/>
          </p:cNvSpPr>
          <p:nvPr>
            <p:ph idx="1" hasCustomPrompt="1"/>
          </p:nvPr>
        </p:nvSpPr>
        <p:spPr>
          <a:xfrm>
            <a:off x="1231950" y="2250000"/>
            <a:ext cx="7128000" cy="3780000"/>
          </a:xfrm>
        </p:spPr>
        <p:txBody>
          <a:bodyPr/>
          <a:lstStyle>
            <a:lvl1pPr>
              <a:buClr>
                <a:schemeClr val="bg1"/>
              </a:buClr>
              <a:defRPr sz="2100">
                <a:solidFill>
                  <a:schemeClr val="bg1"/>
                </a:solidFill>
              </a:defRPr>
            </a:lvl1pPr>
            <a:lvl2pPr>
              <a:buClr>
                <a:schemeClr val="bg1"/>
              </a:buClr>
              <a:defRPr sz="2100">
                <a:solidFill>
                  <a:schemeClr val="bg1"/>
                </a:solidFill>
              </a:defRPr>
            </a:lvl2pPr>
            <a:lvl3pPr marL="0" indent="0">
              <a:buClr>
                <a:schemeClr val="bg1"/>
              </a:buClr>
              <a:buNone/>
              <a:defRPr sz="2100">
                <a:solidFill>
                  <a:schemeClr val="bg1"/>
                </a:solidFill>
              </a:defRPr>
            </a:lvl3pPr>
            <a:lvl4pPr>
              <a:buClr>
                <a:schemeClr val="bg1"/>
              </a:buClr>
              <a:buSzPct val="90000"/>
              <a:defRPr sz="2100">
                <a:solidFill>
                  <a:schemeClr val="bg1"/>
                </a:solidFill>
              </a:defRPr>
            </a:lvl4pPr>
            <a:lvl5pPr>
              <a:buClr>
                <a:schemeClr val="bg1"/>
              </a:buClr>
              <a:defRPr sz="2100">
                <a:solidFill>
                  <a:schemeClr val="bg1"/>
                </a:solidFill>
              </a:defRPr>
            </a:lvl5pPr>
          </a:lstStyle>
          <a:p>
            <a:pPr lvl="0"/>
            <a:r>
              <a:rPr lang="en-US" dirty="0"/>
              <a:t>Click to edit Master text styles</a:t>
            </a:r>
          </a:p>
          <a:p>
            <a:pPr lvl="3"/>
            <a:r>
              <a:rPr lang="en-US" dirty="0"/>
              <a:t>Second level</a:t>
            </a:r>
          </a:p>
        </p:txBody>
      </p:sp>
      <p:cxnSp>
        <p:nvCxnSpPr>
          <p:cNvPr id="7" name="Straight Connector 6"/>
          <p:cNvCxnSpPr>
            <a:cxnSpLocks/>
          </p:cNvCxnSpPr>
          <p:nvPr/>
        </p:nvCxnSpPr>
        <p:spPr bwMode="hidden">
          <a:xfrm rot="3360000">
            <a:off x="7477300" y="0"/>
            <a:ext cx="3630016" cy="68580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 name="Freeform 6" descr="Fingrid logo">
            <a:extLst>
              <a:ext uri="{FF2B5EF4-FFF2-40B4-BE49-F238E27FC236}">
                <a16:creationId xmlns:a16="http://schemas.microsoft.com/office/drawing/2014/main" id="{68FF938F-C8E2-46F0-89B5-8EE70A7CC742}"/>
              </a:ext>
            </a:extLst>
          </p:cNvPr>
          <p:cNvSpPr>
            <a:spLocks noChangeAspect="1" noEditPoints="1"/>
          </p:cNvSpPr>
          <p:nvPr/>
        </p:nvSpPr>
        <p:spPr bwMode="black">
          <a:xfrm>
            <a:off x="9392574" y="5870367"/>
            <a:ext cx="2306861" cy="409205"/>
          </a:xfrm>
          <a:custGeom>
            <a:avLst/>
            <a:gdLst>
              <a:gd name="T0" fmla="*/ 2515 w 4822"/>
              <a:gd name="T1" fmla="*/ 636 h 856"/>
              <a:gd name="T2" fmla="*/ 2410 w 4822"/>
              <a:gd name="T3" fmla="*/ 696 h 856"/>
              <a:gd name="T4" fmla="*/ 2287 w 4822"/>
              <a:gd name="T5" fmla="*/ 701 h 856"/>
              <a:gd name="T6" fmla="*/ 2182 w 4822"/>
              <a:gd name="T7" fmla="*/ 651 h 856"/>
              <a:gd name="T8" fmla="*/ 2121 w 4822"/>
              <a:gd name="T9" fmla="*/ 584 h 856"/>
              <a:gd name="T10" fmla="*/ 2081 w 4822"/>
              <a:gd name="T11" fmla="*/ 484 h 856"/>
              <a:gd name="T12" fmla="*/ 2081 w 4822"/>
              <a:gd name="T13" fmla="*/ 372 h 856"/>
              <a:gd name="T14" fmla="*/ 2121 w 4822"/>
              <a:gd name="T15" fmla="*/ 272 h 856"/>
              <a:gd name="T16" fmla="*/ 2172 w 4822"/>
              <a:gd name="T17" fmla="*/ 212 h 856"/>
              <a:gd name="T18" fmla="*/ 2260 w 4822"/>
              <a:gd name="T19" fmla="*/ 162 h 856"/>
              <a:gd name="T20" fmla="*/ 2368 w 4822"/>
              <a:gd name="T21" fmla="*/ 151 h 856"/>
              <a:gd name="T22" fmla="*/ 2472 w 4822"/>
              <a:gd name="T23" fmla="*/ 187 h 856"/>
              <a:gd name="T24" fmla="*/ 2642 w 4822"/>
              <a:gd name="T25" fmla="*/ 137 h 856"/>
              <a:gd name="T26" fmla="*/ 2496 w 4822"/>
              <a:gd name="T27" fmla="*/ 32 h 856"/>
              <a:gd name="T28" fmla="*/ 2339 w 4822"/>
              <a:gd name="T29" fmla="*/ 0 h 856"/>
              <a:gd name="T30" fmla="*/ 2197 w 4822"/>
              <a:gd name="T31" fmla="*/ 26 h 856"/>
              <a:gd name="T32" fmla="*/ 2062 w 4822"/>
              <a:gd name="T33" fmla="*/ 111 h 856"/>
              <a:gd name="T34" fmla="*/ 1986 w 4822"/>
              <a:gd name="T35" fmla="*/ 206 h 856"/>
              <a:gd name="T36" fmla="*/ 1931 w 4822"/>
              <a:gd name="T37" fmla="*/ 362 h 856"/>
              <a:gd name="T38" fmla="*/ 1935 w 4822"/>
              <a:gd name="T39" fmla="*/ 515 h 856"/>
              <a:gd name="T40" fmla="*/ 1977 w 4822"/>
              <a:gd name="T41" fmla="*/ 632 h 856"/>
              <a:gd name="T42" fmla="*/ 2062 w 4822"/>
              <a:gd name="T43" fmla="*/ 745 h 856"/>
              <a:gd name="T44" fmla="*/ 2178 w 4822"/>
              <a:gd name="T45" fmla="*/ 822 h 856"/>
              <a:gd name="T46" fmla="*/ 2318 w 4822"/>
              <a:gd name="T47" fmla="*/ 856 h 856"/>
              <a:gd name="T48" fmla="*/ 2461 w 4822"/>
              <a:gd name="T49" fmla="*/ 837 h 856"/>
              <a:gd name="T50" fmla="*/ 2601 w 4822"/>
              <a:gd name="T51" fmla="*/ 759 h 856"/>
              <a:gd name="T52" fmla="*/ 2681 w 4822"/>
              <a:gd name="T53" fmla="*/ 667 h 856"/>
              <a:gd name="T54" fmla="*/ 2743 w 4822"/>
              <a:gd name="T55" fmla="*/ 515 h 856"/>
              <a:gd name="T56" fmla="*/ 3554 w 4822"/>
              <a:gd name="T57" fmla="*/ 281 h 856"/>
              <a:gd name="T58" fmla="*/ 3539 w 4822"/>
              <a:gd name="T59" fmla="*/ 201 h 856"/>
              <a:gd name="T60" fmla="*/ 3484 w 4822"/>
              <a:gd name="T61" fmla="*/ 112 h 856"/>
              <a:gd name="T62" fmla="*/ 3402 w 4822"/>
              <a:gd name="T63" fmla="*/ 51 h 856"/>
              <a:gd name="T64" fmla="*/ 3298 w 4822"/>
              <a:gd name="T65" fmla="*/ 25 h 856"/>
              <a:gd name="T66" fmla="*/ 3538 w 4822"/>
              <a:gd name="T67" fmla="*/ 832 h 856"/>
              <a:gd name="T68" fmla="*/ 3484 w 4822"/>
              <a:gd name="T69" fmla="*/ 477 h 856"/>
              <a:gd name="T70" fmla="*/ 3535 w 4822"/>
              <a:gd name="T71" fmla="*/ 395 h 856"/>
              <a:gd name="T72" fmla="*/ 3403 w 4822"/>
              <a:gd name="T73" fmla="*/ 307 h 856"/>
              <a:gd name="T74" fmla="*/ 3361 w 4822"/>
              <a:gd name="T75" fmla="*/ 389 h 856"/>
              <a:gd name="T76" fmla="*/ 3283 w 4822"/>
              <a:gd name="T77" fmla="*/ 416 h 856"/>
              <a:gd name="T78" fmla="*/ 3341 w 4822"/>
              <a:gd name="T79" fmla="*/ 189 h 856"/>
              <a:gd name="T80" fmla="*/ 3398 w 4822"/>
              <a:gd name="T81" fmla="*/ 259 h 856"/>
              <a:gd name="T82" fmla="*/ 4818 w 4822"/>
              <a:gd name="T83" fmla="*/ 366 h 856"/>
              <a:gd name="T84" fmla="*/ 4764 w 4822"/>
              <a:gd name="T85" fmla="*/ 219 h 856"/>
              <a:gd name="T86" fmla="*/ 4660 w 4822"/>
              <a:gd name="T87" fmla="*/ 105 h 856"/>
              <a:gd name="T88" fmla="*/ 4521 w 4822"/>
              <a:gd name="T89" fmla="*/ 36 h 856"/>
              <a:gd name="T90" fmla="*/ 4420 w 4822"/>
              <a:gd name="T91" fmla="*/ 832 h 856"/>
              <a:gd name="T92" fmla="*/ 4577 w 4822"/>
              <a:gd name="T93" fmla="*/ 800 h 856"/>
              <a:gd name="T94" fmla="*/ 4704 w 4822"/>
              <a:gd name="T95" fmla="*/ 714 h 856"/>
              <a:gd name="T96" fmla="*/ 4791 w 4822"/>
              <a:gd name="T97" fmla="*/ 585 h 856"/>
              <a:gd name="T98" fmla="*/ 4822 w 4822"/>
              <a:gd name="T99" fmla="*/ 429 h 856"/>
              <a:gd name="T100" fmla="*/ 4654 w 4822"/>
              <a:gd name="T101" fmla="*/ 527 h 856"/>
              <a:gd name="T102" fmla="*/ 4599 w 4822"/>
              <a:gd name="T103" fmla="*/ 609 h 856"/>
              <a:gd name="T104" fmla="*/ 4518 w 4822"/>
              <a:gd name="T105" fmla="*/ 662 h 856"/>
              <a:gd name="T106" fmla="*/ 4420 w 4822"/>
              <a:gd name="T107" fmla="*/ 682 h 856"/>
              <a:gd name="T108" fmla="*/ 4494 w 4822"/>
              <a:gd name="T109" fmla="*/ 185 h 856"/>
              <a:gd name="T110" fmla="*/ 4580 w 4822"/>
              <a:gd name="T111" fmla="*/ 231 h 856"/>
              <a:gd name="T112" fmla="*/ 4643 w 4822"/>
              <a:gd name="T113" fmla="*/ 306 h 856"/>
              <a:gd name="T114" fmla="*/ 4672 w 4822"/>
              <a:gd name="T115" fmla="*/ 402 h 856"/>
              <a:gd name="T116" fmla="*/ 0 w 4822"/>
              <a:gd name="T117" fmla="*/ 24 h 856"/>
              <a:gd name="T118" fmla="*/ 555 w 4822"/>
              <a:gd name="T119" fmla="*/ 174 h 856"/>
              <a:gd name="T120" fmla="*/ 1252 w 4822"/>
              <a:gd name="T121" fmla="*/ 832 h 856"/>
              <a:gd name="T122" fmla="*/ 872 w 4822"/>
              <a:gd name="T123" fmla="*/ 24 h 8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4822" h="856">
                <a:moveTo>
                  <a:pt x="2299" y="416"/>
                </a:moveTo>
                <a:lnTo>
                  <a:pt x="2378" y="565"/>
                </a:lnTo>
                <a:lnTo>
                  <a:pt x="2568" y="565"/>
                </a:lnTo>
                <a:lnTo>
                  <a:pt x="2558" y="581"/>
                </a:lnTo>
                <a:lnTo>
                  <a:pt x="2550" y="596"/>
                </a:lnTo>
                <a:lnTo>
                  <a:pt x="2538" y="610"/>
                </a:lnTo>
                <a:lnTo>
                  <a:pt x="2527" y="624"/>
                </a:lnTo>
                <a:lnTo>
                  <a:pt x="2515" y="636"/>
                </a:lnTo>
                <a:lnTo>
                  <a:pt x="2501" y="647"/>
                </a:lnTo>
                <a:lnTo>
                  <a:pt x="2487" y="657"/>
                </a:lnTo>
                <a:lnTo>
                  <a:pt x="2474" y="667"/>
                </a:lnTo>
                <a:lnTo>
                  <a:pt x="2459" y="676"/>
                </a:lnTo>
                <a:lnTo>
                  <a:pt x="2442" y="685"/>
                </a:lnTo>
                <a:lnTo>
                  <a:pt x="2435" y="687"/>
                </a:lnTo>
                <a:lnTo>
                  <a:pt x="2426" y="691"/>
                </a:lnTo>
                <a:lnTo>
                  <a:pt x="2410" y="696"/>
                </a:lnTo>
                <a:lnTo>
                  <a:pt x="2393" y="701"/>
                </a:lnTo>
                <a:lnTo>
                  <a:pt x="2375" y="704"/>
                </a:lnTo>
                <a:lnTo>
                  <a:pt x="2358" y="706"/>
                </a:lnTo>
                <a:lnTo>
                  <a:pt x="2339" y="707"/>
                </a:lnTo>
                <a:lnTo>
                  <a:pt x="2325" y="706"/>
                </a:lnTo>
                <a:lnTo>
                  <a:pt x="2313" y="705"/>
                </a:lnTo>
                <a:lnTo>
                  <a:pt x="2299" y="704"/>
                </a:lnTo>
                <a:lnTo>
                  <a:pt x="2287" y="701"/>
                </a:lnTo>
                <a:lnTo>
                  <a:pt x="2273" y="699"/>
                </a:lnTo>
                <a:lnTo>
                  <a:pt x="2260" y="695"/>
                </a:lnTo>
                <a:lnTo>
                  <a:pt x="2237" y="685"/>
                </a:lnTo>
                <a:lnTo>
                  <a:pt x="2225" y="680"/>
                </a:lnTo>
                <a:lnTo>
                  <a:pt x="2214" y="674"/>
                </a:lnTo>
                <a:lnTo>
                  <a:pt x="2203" y="666"/>
                </a:lnTo>
                <a:lnTo>
                  <a:pt x="2192" y="659"/>
                </a:lnTo>
                <a:lnTo>
                  <a:pt x="2182" y="651"/>
                </a:lnTo>
                <a:lnTo>
                  <a:pt x="2172" y="644"/>
                </a:lnTo>
                <a:lnTo>
                  <a:pt x="2162" y="635"/>
                </a:lnTo>
                <a:lnTo>
                  <a:pt x="2158" y="630"/>
                </a:lnTo>
                <a:lnTo>
                  <a:pt x="2153" y="625"/>
                </a:lnTo>
                <a:lnTo>
                  <a:pt x="2144" y="615"/>
                </a:lnTo>
                <a:lnTo>
                  <a:pt x="2136" y="605"/>
                </a:lnTo>
                <a:lnTo>
                  <a:pt x="2128" y="595"/>
                </a:lnTo>
                <a:lnTo>
                  <a:pt x="2121" y="584"/>
                </a:lnTo>
                <a:lnTo>
                  <a:pt x="2114" y="572"/>
                </a:lnTo>
                <a:lnTo>
                  <a:pt x="2108" y="561"/>
                </a:lnTo>
                <a:lnTo>
                  <a:pt x="2102" y="549"/>
                </a:lnTo>
                <a:lnTo>
                  <a:pt x="2097" y="536"/>
                </a:lnTo>
                <a:lnTo>
                  <a:pt x="2092" y="524"/>
                </a:lnTo>
                <a:lnTo>
                  <a:pt x="2088" y="511"/>
                </a:lnTo>
                <a:lnTo>
                  <a:pt x="2084" y="497"/>
                </a:lnTo>
                <a:lnTo>
                  <a:pt x="2081" y="484"/>
                </a:lnTo>
                <a:lnTo>
                  <a:pt x="2079" y="470"/>
                </a:lnTo>
                <a:lnTo>
                  <a:pt x="2077" y="456"/>
                </a:lnTo>
                <a:lnTo>
                  <a:pt x="2076" y="442"/>
                </a:lnTo>
                <a:lnTo>
                  <a:pt x="2076" y="429"/>
                </a:lnTo>
                <a:lnTo>
                  <a:pt x="2076" y="414"/>
                </a:lnTo>
                <a:lnTo>
                  <a:pt x="2077" y="400"/>
                </a:lnTo>
                <a:lnTo>
                  <a:pt x="2079" y="386"/>
                </a:lnTo>
                <a:lnTo>
                  <a:pt x="2081" y="372"/>
                </a:lnTo>
                <a:lnTo>
                  <a:pt x="2084" y="359"/>
                </a:lnTo>
                <a:lnTo>
                  <a:pt x="2088" y="345"/>
                </a:lnTo>
                <a:lnTo>
                  <a:pt x="2092" y="332"/>
                </a:lnTo>
                <a:lnTo>
                  <a:pt x="2097" y="320"/>
                </a:lnTo>
                <a:lnTo>
                  <a:pt x="2102" y="307"/>
                </a:lnTo>
                <a:lnTo>
                  <a:pt x="2108" y="295"/>
                </a:lnTo>
                <a:lnTo>
                  <a:pt x="2114" y="284"/>
                </a:lnTo>
                <a:lnTo>
                  <a:pt x="2121" y="272"/>
                </a:lnTo>
                <a:lnTo>
                  <a:pt x="2124" y="266"/>
                </a:lnTo>
                <a:lnTo>
                  <a:pt x="2128" y="261"/>
                </a:lnTo>
                <a:lnTo>
                  <a:pt x="2136" y="251"/>
                </a:lnTo>
                <a:lnTo>
                  <a:pt x="2141" y="246"/>
                </a:lnTo>
                <a:lnTo>
                  <a:pt x="2144" y="241"/>
                </a:lnTo>
                <a:lnTo>
                  <a:pt x="2153" y="231"/>
                </a:lnTo>
                <a:lnTo>
                  <a:pt x="2162" y="221"/>
                </a:lnTo>
                <a:lnTo>
                  <a:pt x="2172" y="212"/>
                </a:lnTo>
                <a:lnTo>
                  <a:pt x="2182" y="205"/>
                </a:lnTo>
                <a:lnTo>
                  <a:pt x="2192" y="197"/>
                </a:lnTo>
                <a:lnTo>
                  <a:pt x="2203" y="190"/>
                </a:lnTo>
                <a:lnTo>
                  <a:pt x="2214" y="182"/>
                </a:lnTo>
                <a:lnTo>
                  <a:pt x="2225" y="176"/>
                </a:lnTo>
                <a:lnTo>
                  <a:pt x="2237" y="171"/>
                </a:lnTo>
                <a:lnTo>
                  <a:pt x="2249" y="166"/>
                </a:lnTo>
                <a:lnTo>
                  <a:pt x="2260" y="162"/>
                </a:lnTo>
                <a:lnTo>
                  <a:pt x="2273" y="159"/>
                </a:lnTo>
                <a:lnTo>
                  <a:pt x="2287" y="155"/>
                </a:lnTo>
                <a:lnTo>
                  <a:pt x="2299" y="152"/>
                </a:lnTo>
                <a:lnTo>
                  <a:pt x="2313" y="151"/>
                </a:lnTo>
                <a:lnTo>
                  <a:pt x="2325" y="150"/>
                </a:lnTo>
                <a:lnTo>
                  <a:pt x="2339" y="150"/>
                </a:lnTo>
                <a:lnTo>
                  <a:pt x="2354" y="150"/>
                </a:lnTo>
                <a:lnTo>
                  <a:pt x="2368" y="151"/>
                </a:lnTo>
                <a:lnTo>
                  <a:pt x="2381" y="152"/>
                </a:lnTo>
                <a:lnTo>
                  <a:pt x="2395" y="156"/>
                </a:lnTo>
                <a:lnTo>
                  <a:pt x="2409" y="160"/>
                </a:lnTo>
                <a:lnTo>
                  <a:pt x="2422" y="164"/>
                </a:lnTo>
                <a:lnTo>
                  <a:pt x="2435" y="169"/>
                </a:lnTo>
                <a:lnTo>
                  <a:pt x="2447" y="174"/>
                </a:lnTo>
                <a:lnTo>
                  <a:pt x="2460" y="181"/>
                </a:lnTo>
                <a:lnTo>
                  <a:pt x="2472" y="187"/>
                </a:lnTo>
                <a:lnTo>
                  <a:pt x="2484" y="195"/>
                </a:lnTo>
                <a:lnTo>
                  <a:pt x="2495" y="204"/>
                </a:lnTo>
                <a:lnTo>
                  <a:pt x="2505" y="212"/>
                </a:lnTo>
                <a:lnTo>
                  <a:pt x="2516" y="221"/>
                </a:lnTo>
                <a:lnTo>
                  <a:pt x="2525" y="231"/>
                </a:lnTo>
                <a:lnTo>
                  <a:pt x="2535" y="241"/>
                </a:lnTo>
                <a:lnTo>
                  <a:pt x="2656" y="154"/>
                </a:lnTo>
                <a:lnTo>
                  <a:pt x="2642" y="137"/>
                </a:lnTo>
                <a:lnTo>
                  <a:pt x="2626" y="121"/>
                </a:lnTo>
                <a:lnTo>
                  <a:pt x="2610" y="105"/>
                </a:lnTo>
                <a:lnTo>
                  <a:pt x="2592" y="90"/>
                </a:lnTo>
                <a:lnTo>
                  <a:pt x="2575" y="76"/>
                </a:lnTo>
                <a:lnTo>
                  <a:pt x="2556" y="64"/>
                </a:lnTo>
                <a:lnTo>
                  <a:pt x="2537" y="52"/>
                </a:lnTo>
                <a:lnTo>
                  <a:pt x="2517" y="41"/>
                </a:lnTo>
                <a:lnTo>
                  <a:pt x="2496" y="32"/>
                </a:lnTo>
                <a:lnTo>
                  <a:pt x="2486" y="27"/>
                </a:lnTo>
                <a:lnTo>
                  <a:pt x="2475" y="24"/>
                </a:lnTo>
                <a:lnTo>
                  <a:pt x="2454" y="16"/>
                </a:lnTo>
                <a:lnTo>
                  <a:pt x="2431" y="11"/>
                </a:lnTo>
                <a:lnTo>
                  <a:pt x="2409" y="6"/>
                </a:lnTo>
                <a:lnTo>
                  <a:pt x="2386" y="2"/>
                </a:lnTo>
                <a:lnTo>
                  <a:pt x="2363" y="0"/>
                </a:lnTo>
                <a:lnTo>
                  <a:pt x="2339" y="0"/>
                </a:lnTo>
                <a:lnTo>
                  <a:pt x="2318" y="0"/>
                </a:lnTo>
                <a:lnTo>
                  <a:pt x="2296" y="2"/>
                </a:lnTo>
                <a:lnTo>
                  <a:pt x="2277" y="5"/>
                </a:lnTo>
                <a:lnTo>
                  <a:pt x="2267" y="6"/>
                </a:lnTo>
                <a:lnTo>
                  <a:pt x="2257" y="9"/>
                </a:lnTo>
                <a:lnTo>
                  <a:pt x="2237" y="14"/>
                </a:lnTo>
                <a:lnTo>
                  <a:pt x="2217" y="19"/>
                </a:lnTo>
                <a:lnTo>
                  <a:pt x="2197" y="26"/>
                </a:lnTo>
                <a:lnTo>
                  <a:pt x="2178" y="34"/>
                </a:lnTo>
                <a:lnTo>
                  <a:pt x="2161" y="42"/>
                </a:lnTo>
                <a:lnTo>
                  <a:pt x="2143" y="51"/>
                </a:lnTo>
                <a:lnTo>
                  <a:pt x="2126" y="62"/>
                </a:lnTo>
                <a:lnTo>
                  <a:pt x="2108" y="72"/>
                </a:lnTo>
                <a:lnTo>
                  <a:pt x="2092" y="85"/>
                </a:lnTo>
                <a:lnTo>
                  <a:pt x="2077" y="97"/>
                </a:lnTo>
                <a:lnTo>
                  <a:pt x="2062" y="111"/>
                </a:lnTo>
                <a:lnTo>
                  <a:pt x="2047" y="125"/>
                </a:lnTo>
                <a:lnTo>
                  <a:pt x="2041" y="132"/>
                </a:lnTo>
                <a:lnTo>
                  <a:pt x="2033" y="140"/>
                </a:lnTo>
                <a:lnTo>
                  <a:pt x="2021" y="156"/>
                </a:lnTo>
                <a:lnTo>
                  <a:pt x="2015" y="164"/>
                </a:lnTo>
                <a:lnTo>
                  <a:pt x="2008" y="172"/>
                </a:lnTo>
                <a:lnTo>
                  <a:pt x="1997" y="189"/>
                </a:lnTo>
                <a:lnTo>
                  <a:pt x="1986" y="206"/>
                </a:lnTo>
                <a:lnTo>
                  <a:pt x="1977" y="224"/>
                </a:lnTo>
                <a:lnTo>
                  <a:pt x="1967" y="242"/>
                </a:lnTo>
                <a:lnTo>
                  <a:pt x="1960" y="261"/>
                </a:lnTo>
                <a:lnTo>
                  <a:pt x="1952" y="281"/>
                </a:lnTo>
                <a:lnTo>
                  <a:pt x="1945" y="301"/>
                </a:lnTo>
                <a:lnTo>
                  <a:pt x="1940" y="321"/>
                </a:lnTo>
                <a:lnTo>
                  <a:pt x="1935" y="341"/>
                </a:lnTo>
                <a:lnTo>
                  <a:pt x="1931" y="362"/>
                </a:lnTo>
                <a:lnTo>
                  <a:pt x="1928" y="385"/>
                </a:lnTo>
                <a:lnTo>
                  <a:pt x="1927" y="406"/>
                </a:lnTo>
                <a:lnTo>
                  <a:pt x="1927" y="429"/>
                </a:lnTo>
                <a:lnTo>
                  <a:pt x="1927" y="450"/>
                </a:lnTo>
                <a:lnTo>
                  <a:pt x="1928" y="472"/>
                </a:lnTo>
                <a:lnTo>
                  <a:pt x="1931" y="494"/>
                </a:lnTo>
                <a:lnTo>
                  <a:pt x="1933" y="504"/>
                </a:lnTo>
                <a:lnTo>
                  <a:pt x="1935" y="515"/>
                </a:lnTo>
                <a:lnTo>
                  <a:pt x="1940" y="535"/>
                </a:lnTo>
                <a:lnTo>
                  <a:pt x="1942" y="545"/>
                </a:lnTo>
                <a:lnTo>
                  <a:pt x="1945" y="555"/>
                </a:lnTo>
                <a:lnTo>
                  <a:pt x="1952" y="575"/>
                </a:lnTo>
                <a:lnTo>
                  <a:pt x="1956" y="585"/>
                </a:lnTo>
                <a:lnTo>
                  <a:pt x="1960" y="595"/>
                </a:lnTo>
                <a:lnTo>
                  <a:pt x="1967" y="614"/>
                </a:lnTo>
                <a:lnTo>
                  <a:pt x="1977" y="632"/>
                </a:lnTo>
                <a:lnTo>
                  <a:pt x="1986" y="650"/>
                </a:lnTo>
                <a:lnTo>
                  <a:pt x="1997" y="667"/>
                </a:lnTo>
                <a:lnTo>
                  <a:pt x="2008" y="685"/>
                </a:lnTo>
                <a:lnTo>
                  <a:pt x="2021" y="700"/>
                </a:lnTo>
                <a:lnTo>
                  <a:pt x="2033" y="716"/>
                </a:lnTo>
                <a:lnTo>
                  <a:pt x="2047" y="731"/>
                </a:lnTo>
                <a:lnTo>
                  <a:pt x="2054" y="739"/>
                </a:lnTo>
                <a:lnTo>
                  <a:pt x="2062" y="745"/>
                </a:lnTo>
                <a:lnTo>
                  <a:pt x="2077" y="759"/>
                </a:lnTo>
                <a:lnTo>
                  <a:pt x="2092" y="771"/>
                </a:lnTo>
                <a:lnTo>
                  <a:pt x="2108" y="784"/>
                </a:lnTo>
                <a:lnTo>
                  <a:pt x="2126" y="795"/>
                </a:lnTo>
                <a:lnTo>
                  <a:pt x="2143" y="805"/>
                </a:lnTo>
                <a:lnTo>
                  <a:pt x="2161" y="814"/>
                </a:lnTo>
                <a:lnTo>
                  <a:pt x="2169" y="819"/>
                </a:lnTo>
                <a:lnTo>
                  <a:pt x="2178" y="822"/>
                </a:lnTo>
                <a:lnTo>
                  <a:pt x="2197" y="830"/>
                </a:lnTo>
                <a:lnTo>
                  <a:pt x="2217" y="837"/>
                </a:lnTo>
                <a:lnTo>
                  <a:pt x="2237" y="842"/>
                </a:lnTo>
                <a:lnTo>
                  <a:pt x="2245" y="845"/>
                </a:lnTo>
                <a:lnTo>
                  <a:pt x="2257" y="847"/>
                </a:lnTo>
                <a:lnTo>
                  <a:pt x="2277" y="851"/>
                </a:lnTo>
                <a:lnTo>
                  <a:pt x="2296" y="854"/>
                </a:lnTo>
                <a:lnTo>
                  <a:pt x="2318" y="856"/>
                </a:lnTo>
                <a:lnTo>
                  <a:pt x="2339" y="856"/>
                </a:lnTo>
                <a:lnTo>
                  <a:pt x="2360" y="856"/>
                </a:lnTo>
                <a:lnTo>
                  <a:pt x="2381" y="854"/>
                </a:lnTo>
                <a:lnTo>
                  <a:pt x="2401" y="851"/>
                </a:lnTo>
                <a:lnTo>
                  <a:pt x="2412" y="850"/>
                </a:lnTo>
                <a:lnTo>
                  <a:pt x="2422" y="847"/>
                </a:lnTo>
                <a:lnTo>
                  <a:pt x="2442" y="842"/>
                </a:lnTo>
                <a:lnTo>
                  <a:pt x="2461" y="837"/>
                </a:lnTo>
                <a:lnTo>
                  <a:pt x="2481" y="830"/>
                </a:lnTo>
                <a:lnTo>
                  <a:pt x="2500" y="822"/>
                </a:lnTo>
                <a:lnTo>
                  <a:pt x="2517" y="814"/>
                </a:lnTo>
                <a:lnTo>
                  <a:pt x="2536" y="805"/>
                </a:lnTo>
                <a:lnTo>
                  <a:pt x="2552" y="795"/>
                </a:lnTo>
                <a:lnTo>
                  <a:pt x="2570" y="784"/>
                </a:lnTo>
                <a:lnTo>
                  <a:pt x="2586" y="771"/>
                </a:lnTo>
                <a:lnTo>
                  <a:pt x="2601" y="759"/>
                </a:lnTo>
                <a:lnTo>
                  <a:pt x="2616" y="745"/>
                </a:lnTo>
                <a:lnTo>
                  <a:pt x="2631" y="731"/>
                </a:lnTo>
                <a:lnTo>
                  <a:pt x="2637" y="724"/>
                </a:lnTo>
                <a:lnTo>
                  <a:pt x="2645" y="716"/>
                </a:lnTo>
                <a:lnTo>
                  <a:pt x="2657" y="700"/>
                </a:lnTo>
                <a:lnTo>
                  <a:pt x="2663" y="692"/>
                </a:lnTo>
                <a:lnTo>
                  <a:pt x="2669" y="685"/>
                </a:lnTo>
                <a:lnTo>
                  <a:pt x="2681" y="667"/>
                </a:lnTo>
                <a:lnTo>
                  <a:pt x="2692" y="650"/>
                </a:lnTo>
                <a:lnTo>
                  <a:pt x="2702" y="632"/>
                </a:lnTo>
                <a:lnTo>
                  <a:pt x="2711" y="614"/>
                </a:lnTo>
                <a:lnTo>
                  <a:pt x="2719" y="595"/>
                </a:lnTo>
                <a:lnTo>
                  <a:pt x="2727" y="575"/>
                </a:lnTo>
                <a:lnTo>
                  <a:pt x="2733" y="555"/>
                </a:lnTo>
                <a:lnTo>
                  <a:pt x="2738" y="535"/>
                </a:lnTo>
                <a:lnTo>
                  <a:pt x="2743" y="515"/>
                </a:lnTo>
                <a:lnTo>
                  <a:pt x="2747" y="494"/>
                </a:lnTo>
                <a:lnTo>
                  <a:pt x="2749" y="472"/>
                </a:lnTo>
                <a:lnTo>
                  <a:pt x="2751" y="450"/>
                </a:lnTo>
                <a:lnTo>
                  <a:pt x="2752" y="429"/>
                </a:lnTo>
                <a:lnTo>
                  <a:pt x="2751" y="416"/>
                </a:lnTo>
                <a:lnTo>
                  <a:pt x="2299" y="416"/>
                </a:lnTo>
                <a:close/>
                <a:moveTo>
                  <a:pt x="3555" y="295"/>
                </a:moveTo>
                <a:lnTo>
                  <a:pt x="3554" y="281"/>
                </a:lnTo>
                <a:lnTo>
                  <a:pt x="3554" y="267"/>
                </a:lnTo>
                <a:lnTo>
                  <a:pt x="3553" y="260"/>
                </a:lnTo>
                <a:lnTo>
                  <a:pt x="3551" y="254"/>
                </a:lnTo>
                <a:lnTo>
                  <a:pt x="3549" y="240"/>
                </a:lnTo>
                <a:lnTo>
                  <a:pt x="3546" y="227"/>
                </a:lnTo>
                <a:lnTo>
                  <a:pt x="3544" y="220"/>
                </a:lnTo>
                <a:lnTo>
                  <a:pt x="3543" y="214"/>
                </a:lnTo>
                <a:lnTo>
                  <a:pt x="3539" y="201"/>
                </a:lnTo>
                <a:lnTo>
                  <a:pt x="3534" y="189"/>
                </a:lnTo>
                <a:lnTo>
                  <a:pt x="3528" y="177"/>
                </a:lnTo>
                <a:lnTo>
                  <a:pt x="3523" y="166"/>
                </a:lnTo>
                <a:lnTo>
                  <a:pt x="3515" y="155"/>
                </a:lnTo>
                <a:lnTo>
                  <a:pt x="3509" y="144"/>
                </a:lnTo>
                <a:lnTo>
                  <a:pt x="3501" y="132"/>
                </a:lnTo>
                <a:lnTo>
                  <a:pt x="3493" y="122"/>
                </a:lnTo>
                <a:lnTo>
                  <a:pt x="3484" y="112"/>
                </a:lnTo>
                <a:lnTo>
                  <a:pt x="3475" y="104"/>
                </a:lnTo>
                <a:lnTo>
                  <a:pt x="3467" y="95"/>
                </a:lnTo>
                <a:lnTo>
                  <a:pt x="3457" y="86"/>
                </a:lnTo>
                <a:lnTo>
                  <a:pt x="3447" y="77"/>
                </a:lnTo>
                <a:lnTo>
                  <a:pt x="3435" y="70"/>
                </a:lnTo>
                <a:lnTo>
                  <a:pt x="3424" y="64"/>
                </a:lnTo>
                <a:lnTo>
                  <a:pt x="3413" y="56"/>
                </a:lnTo>
                <a:lnTo>
                  <a:pt x="3402" y="51"/>
                </a:lnTo>
                <a:lnTo>
                  <a:pt x="3389" y="45"/>
                </a:lnTo>
                <a:lnTo>
                  <a:pt x="3378" y="40"/>
                </a:lnTo>
                <a:lnTo>
                  <a:pt x="3366" y="36"/>
                </a:lnTo>
                <a:lnTo>
                  <a:pt x="3352" y="32"/>
                </a:lnTo>
                <a:lnTo>
                  <a:pt x="3339" y="30"/>
                </a:lnTo>
                <a:lnTo>
                  <a:pt x="3326" y="27"/>
                </a:lnTo>
                <a:lnTo>
                  <a:pt x="3312" y="25"/>
                </a:lnTo>
                <a:lnTo>
                  <a:pt x="3298" y="25"/>
                </a:lnTo>
                <a:lnTo>
                  <a:pt x="3284" y="24"/>
                </a:lnTo>
                <a:lnTo>
                  <a:pt x="2901" y="24"/>
                </a:lnTo>
                <a:lnTo>
                  <a:pt x="2901" y="832"/>
                </a:lnTo>
                <a:lnTo>
                  <a:pt x="3051" y="832"/>
                </a:lnTo>
                <a:lnTo>
                  <a:pt x="3051" y="565"/>
                </a:lnTo>
                <a:lnTo>
                  <a:pt x="3237" y="565"/>
                </a:lnTo>
                <a:lnTo>
                  <a:pt x="3377" y="832"/>
                </a:lnTo>
                <a:lnTo>
                  <a:pt x="3538" y="832"/>
                </a:lnTo>
                <a:lnTo>
                  <a:pt x="3388" y="545"/>
                </a:lnTo>
                <a:lnTo>
                  <a:pt x="3405" y="536"/>
                </a:lnTo>
                <a:lnTo>
                  <a:pt x="3423" y="527"/>
                </a:lnTo>
                <a:lnTo>
                  <a:pt x="3439" y="516"/>
                </a:lnTo>
                <a:lnTo>
                  <a:pt x="3455" y="505"/>
                </a:lnTo>
                <a:lnTo>
                  <a:pt x="3469" y="491"/>
                </a:lnTo>
                <a:lnTo>
                  <a:pt x="3477" y="485"/>
                </a:lnTo>
                <a:lnTo>
                  <a:pt x="3484" y="477"/>
                </a:lnTo>
                <a:lnTo>
                  <a:pt x="3490" y="470"/>
                </a:lnTo>
                <a:lnTo>
                  <a:pt x="3496" y="462"/>
                </a:lnTo>
                <a:lnTo>
                  <a:pt x="3503" y="455"/>
                </a:lnTo>
                <a:lnTo>
                  <a:pt x="3508" y="447"/>
                </a:lnTo>
                <a:lnTo>
                  <a:pt x="3518" y="430"/>
                </a:lnTo>
                <a:lnTo>
                  <a:pt x="3523" y="421"/>
                </a:lnTo>
                <a:lnTo>
                  <a:pt x="3528" y="412"/>
                </a:lnTo>
                <a:lnTo>
                  <a:pt x="3535" y="395"/>
                </a:lnTo>
                <a:lnTo>
                  <a:pt x="3543" y="376"/>
                </a:lnTo>
                <a:lnTo>
                  <a:pt x="3548" y="356"/>
                </a:lnTo>
                <a:lnTo>
                  <a:pt x="3550" y="346"/>
                </a:lnTo>
                <a:lnTo>
                  <a:pt x="3551" y="336"/>
                </a:lnTo>
                <a:lnTo>
                  <a:pt x="3554" y="316"/>
                </a:lnTo>
                <a:lnTo>
                  <a:pt x="3555" y="295"/>
                </a:lnTo>
                <a:close/>
                <a:moveTo>
                  <a:pt x="3404" y="295"/>
                </a:moveTo>
                <a:lnTo>
                  <a:pt x="3403" y="307"/>
                </a:lnTo>
                <a:lnTo>
                  <a:pt x="3402" y="319"/>
                </a:lnTo>
                <a:lnTo>
                  <a:pt x="3398" y="331"/>
                </a:lnTo>
                <a:lnTo>
                  <a:pt x="3394" y="342"/>
                </a:lnTo>
                <a:lnTo>
                  <a:pt x="3389" y="352"/>
                </a:lnTo>
                <a:lnTo>
                  <a:pt x="3383" y="362"/>
                </a:lnTo>
                <a:lnTo>
                  <a:pt x="3377" y="372"/>
                </a:lnTo>
                <a:lnTo>
                  <a:pt x="3368" y="380"/>
                </a:lnTo>
                <a:lnTo>
                  <a:pt x="3361" y="389"/>
                </a:lnTo>
                <a:lnTo>
                  <a:pt x="3351" y="395"/>
                </a:lnTo>
                <a:lnTo>
                  <a:pt x="3341" y="401"/>
                </a:lnTo>
                <a:lnTo>
                  <a:pt x="3331" y="406"/>
                </a:lnTo>
                <a:lnTo>
                  <a:pt x="3319" y="410"/>
                </a:lnTo>
                <a:lnTo>
                  <a:pt x="3307" y="414"/>
                </a:lnTo>
                <a:lnTo>
                  <a:pt x="3302" y="415"/>
                </a:lnTo>
                <a:lnTo>
                  <a:pt x="3296" y="415"/>
                </a:lnTo>
                <a:lnTo>
                  <a:pt x="3283" y="416"/>
                </a:lnTo>
                <a:lnTo>
                  <a:pt x="3051" y="416"/>
                </a:lnTo>
                <a:lnTo>
                  <a:pt x="3051" y="174"/>
                </a:lnTo>
                <a:lnTo>
                  <a:pt x="3283" y="174"/>
                </a:lnTo>
                <a:lnTo>
                  <a:pt x="3296" y="174"/>
                </a:lnTo>
                <a:lnTo>
                  <a:pt x="3307" y="176"/>
                </a:lnTo>
                <a:lnTo>
                  <a:pt x="3319" y="179"/>
                </a:lnTo>
                <a:lnTo>
                  <a:pt x="3331" y="184"/>
                </a:lnTo>
                <a:lnTo>
                  <a:pt x="3341" y="189"/>
                </a:lnTo>
                <a:lnTo>
                  <a:pt x="3351" y="194"/>
                </a:lnTo>
                <a:lnTo>
                  <a:pt x="3361" y="201"/>
                </a:lnTo>
                <a:lnTo>
                  <a:pt x="3368" y="209"/>
                </a:lnTo>
                <a:lnTo>
                  <a:pt x="3377" y="217"/>
                </a:lnTo>
                <a:lnTo>
                  <a:pt x="3383" y="227"/>
                </a:lnTo>
                <a:lnTo>
                  <a:pt x="3389" y="237"/>
                </a:lnTo>
                <a:lnTo>
                  <a:pt x="3394" y="247"/>
                </a:lnTo>
                <a:lnTo>
                  <a:pt x="3398" y="259"/>
                </a:lnTo>
                <a:lnTo>
                  <a:pt x="3402" y="270"/>
                </a:lnTo>
                <a:lnTo>
                  <a:pt x="3403" y="276"/>
                </a:lnTo>
                <a:lnTo>
                  <a:pt x="3403" y="282"/>
                </a:lnTo>
                <a:lnTo>
                  <a:pt x="3404" y="295"/>
                </a:lnTo>
                <a:close/>
                <a:moveTo>
                  <a:pt x="4822" y="429"/>
                </a:moveTo>
                <a:lnTo>
                  <a:pt x="4822" y="407"/>
                </a:lnTo>
                <a:lnTo>
                  <a:pt x="4820" y="386"/>
                </a:lnTo>
                <a:lnTo>
                  <a:pt x="4818" y="366"/>
                </a:lnTo>
                <a:lnTo>
                  <a:pt x="4815" y="346"/>
                </a:lnTo>
                <a:lnTo>
                  <a:pt x="4810" y="327"/>
                </a:lnTo>
                <a:lnTo>
                  <a:pt x="4805" y="307"/>
                </a:lnTo>
                <a:lnTo>
                  <a:pt x="4799" y="289"/>
                </a:lnTo>
                <a:lnTo>
                  <a:pt x="4791" y="271"/>
                </a:lnTo>
                <a:lnTo>
                  <a:pt x="4783" y="252"/>
                </a:lnTo>
                <a:lnTo>
                  <a:pt x="4774" y="235"/>
                </a:lnTo>
                <a:lnTo>
                  <a:pt x="4764" y="219"/>
                </a:lnTo>
                <a:lnTo>
                  <a:pt x="4754" y="202"/>
                </a:lnTo>
                <a:lnTo>
                  <a:pt x="4743" y="186"/>
                </a:lnTo>
                <a:lnTo>
                  <a:pt x="4730" y="171"/>
                </a:lnTo>
                <a:lnTo>
                  <a:pt x="4718" y="156"/>
                </a:lnTo>
                <a:lnTo>
                  <a:pt x="4704" y="142"/>
                </a:lnTo>
                <a:lnTo>
                  <a:pt x="4690" y="129"/>
                </a:lnTo>
                <a:lnTo>
                  <a:pt x="4675" y="116"/>
                </a:lnTo>
                <a:lnTo>
                  <a:pt x="4660" y="105"/>
                </a:lnTo>
                <a:lnTo>
                  <a:pt x="4645" y="94"/>
                </a:lnTo>
                <a:lnTo>
                  <a:pt x="4629" y="82"/>
                </a:lnTo>
                <a:lnTo>
                  <a:pt x="4612" y="72"/>
                </a:lnTo>
                <a:lnTo>
                  <a:pt x="4594" y="64"/>
                </a:lnTo>
                <a:lnTo>
                  <a:pt x="4577" y="56"/>
                </a:lnTo>
                <a:lnTo>
                  <a:pt x="4558" y="49"/>
                </a:lnTo>
                <a:lnTo>
                  <a:pt x="4539" y="42"/>
                </a:lnTo>
                <a:lnTo>
                  <a:pt x="4521" y="36"/>
                </a:lnTo>
                <a:lnTo>
                  <a:pt x="4501" y="32"/>
                </a:lnTo>
                <a:lnTo>
                  <a:pt x="4481" y="29"/>
                </a:lnTo>
                <a:lnTo>
                  <a:pt x="4461" y="26"/>
                </a:lnTo>
                <a:lnTo>
                  <a:pt x="4441" y="25"/>
                </a:lnTo>
                <a:lnTo>
                  <a:pt x="4420" y="24"/>
                </a:lnTo>
                <a:lnTo>
                  <a:pt x="4119" y="24"/>
                </a:lnTo>
                <a:lnTo>
                  <a:pt x="4119" y="832"/>
                </a:lnTo>
                <a:lnTo>
                  <a:pt x="4420" y="832"/>
                </a:lnTo>
                <a:lnTo>
                  <a:pt x="4441" y="831"/>
                </a:lnTo>
                <a:lnTo>
                  <a:pt x="4461" y="830"/>
                </a:lnTo>
                <a:lnTo>
                  <a:pt x="4481" y="827"/>
                </a:lnTo>
                <a:lnTo>
                  <a:pt x="4501" y="824"/>
                </a:lnTo>
                <a:lnTo>
                  <a:pt x="4521" y="820"/>
                </a:lnTo>
                <a:lnTo>
                  <a:pt x="4539" y="814"/>
                </a:lnTo>
                <a:lnTo>
                  <a:pt x="4558" y="807"/>
                </a:lnTo>
                <a:lnTo>
                  <a:pt x="4577" y="800"/>
                </a:lnTo>
                <a:lnTo>
                  <a:pt x="4594" y="792"/>
                </a:lnTo>
                <a:lnTo>
                  <a:pt x="4612" y="784"/>
                </a:lnTo>
                <a:lnTo>
                  <a:pt x="4629" y="774"/>
                </a:lnTo>
                <a:lnTo>
                  <a:pt x="4645" y="764"/>
                </a:lnTo>
                <a:lnTo>
                  <a:pt x="4660" y="752"/>
                </a:lnTo>
                <a:lnTo>
                  <a:pt x="4675" y="740"/>
                </a:lnTo>
                <a:lnTo>
                  <a:pt x="4690" y="727"/>
                </a:lnTo>
                <a:lnTo>
                  <a:pt x="4704" y="714"/>
                </a:lnTo>
                <a:lnTo>
                  <a:pt x="4718" y="700"/>
                </a:lnTo>
                <a:lnTo>
                  <a:pt x="4730" y="685"/>
                </a:lnTo>
                <a:lnTo>
                  <a:pt x="4743" y="670"/>
                </a:lnTo>
                <a:lnTo>
                  <a:pt x="4754" y="654"/>
                </a:lnTo>
                <a:lnTo>
                  <a:pt x="4764" y="637"/>
                </a:lnTo>
                <a:lnTo>
                  <a:pt x="4774" y="621"/>
                </a:lnTo>
                <a:lnTo>
                  <a:pt x="4783" y="604"/>
                </a:lnTo>
                <a:lnTo>
                  <a:pt x="4791" y="585"/>
                </a:lnTo>
                <a:lnTo>
                  <a:pt x="4799" y="567"/>
                </a:lnTo>
                <a:lnTo>
                  <a:pt x="4805" y="549"/>
                </a:lnTo>
                <a:lnTo>
                  <a:pt x="4810" y="529"/>
                </a:lnTo>
                <a:lnTo>
                  <a:pt x="4815" y="510"/>
                </a:lnTo>
                <a:lnTo>
                  <a:pt x="4818" y="490"/>
                </a:lnTo>
                <a:lnTo>
                  <a:pt x="4820" y="470"/>
                </a:lnTo>
                <a:lnTo>
                  <a:pt x="4822" y="449"/>
                </a:lnTo>
                <a:lnTo>
                  <a:pt x="4822" y="429"/>
                </a:lnTo>
                <a:close/>
                <a:moveTo>
                  <a:pt x="4674" y="429"/>
                </a:moveTo>
                <a:lnTo>
                  <a:pt x="4673" y="441"/>
                </a:lnTo>
                <a:lnTo>
                  <a:pt x="4672" y="454"/>
                </a:lnTo>
                <a:lnTo>
                  <a:pt x="4668" y="480"/>
                </a:lnTo>
                <a:lnTo>
                  <a:pt x="4665" y="491"/>
                </a:lnTo>
                <a:lnTo>
                  <a:pt x="4662" y="504"/>
                </a:lnTo>
                <a:lnTo>
                  <a:pt x="4658" y="516"/>
                </a:lnTo>
                <a:lnTo>
                  <a:pt x="4654" y="527"/>
                </a:lnTo>
                <a:lnTo>
                  <a:pt x="4648" y="539"/>
                </a:lnTo>
                <a:lnTo>
                  <a:pt x="4643" y="550"/>
                </a:lnTo>
                <a:lnTo>
                  <a:pt x="4637" y="560"/>
                </a:lnTo>
                <a:lnTo>
                  <a:pt x="4630" y="570"/>
                </a:lnTo>
                <a:lnTo>
                  <a:pt x="4623" y="580"/>
                </a:lnTo>
                <a:lnTo>
                  <a:pt x="4615" y="590"/>
                </a:lnTo>
                <a:lnTo>
                  <a:pt x="4608" y="599"/>
                </a:lnTo>
                <a:lnTo>
                  <a:pt x="4599" y="609"/>
                </a:lnTo>
                <a:lnTo>
                  <a:pt x="4590" y="616"/>
                </a:lnTo>
                <a:lnTo>
                  <a:pt x="4580" y="625"/>
                </a:lnTo>
                <a:lnTo>
                  <a:pt x="4572" y="632"/>
                </a:lnTo>
                <a:lnTo>
                  <a:pt x="4562" y="639"/>
                </a:lnTo>
                <a:lnTo>
                  <a:pt x="4551" y="646"/>
                </a:lnTo>
                <a:lnTo>
                  <a:pt x="4541" y="652"/>
                </a:lnTo>
                <a:lnTo>
                  <a:pt x="4529" y="657"/>
                </a:lnTo>
                <a:lnTo>
                  <a:pt x="4518" y="662"/>
                </a:lnTo>
                <a:lnTo>
                  <a:pt x="4507" y="667"/>
                </a:lnTo>
                <a:lnTo>
                  <a:pt x="4494" y="671"/>
                </a:lnTo>
                <a:lnTo>
                  <a:pt x="4483" y="675"/>
                </a:lnTo>
                <a:lnTo>
                  <a:pt x="4471" y="677"/>
                </a:lnTo>
                <a:lnTo>
                  <a:pt x="4458" y="680"/>
                </a:lnTo>
                <a:lnTo>
                  <a:pt x="4446" y="681"/>
                </a:lnTo>
                <a:lnTo>
                  <a:pt x="4432" y="682"/>
                </a:lnTo>
                <a:lnTo>
                  <a:pt x="4420" y="682"/>
                </a:lnTo>
                <a:lnTo>
                  <a:pt x="4269" y="682"/>
                </a:lnTo>
                <a:lnTo>
                  <a:pt x="4269" y="174"/>
                </a:lnTo>
                <a:lnTo>
                  <a:pt x="4420" y="174"/>
                </a:lnTo>
                <a:lnTo>
                  <a:pt x="4432" y="174"/>
                </a:lnTo>
                <a:lnTo>
                  <a:pt x="4446" y="175"/>
                </a:lnTo>
                <a:lnTo>
                  <a:pt x="4471" y="179"/>
                </a:lnTo>
                <a:lnTo>
                  <a:pt x="4483" y="181"/>
                </a:lnTo>
                <a:lnTo>
                  <a:pt x="4494" y="185"/>
                </a:lnTo>
                <a:lnTo>
                  <a:pt x="4507" y="189"/>
                </a:lnTo>
                <a:lnTo>
                  <a:pt x="4518" y="194"/>
                </a:lnTo>
                <a:lnTo>
                  <a:pt x="4529" y="199"/>
                </a:lnTo>
                <a:lnTo>
                  <a:pt x="4541" y="204"/>
                </a:lnTo>
                <a:lnTo>
                  <a:pt x="4551" y="210"/>
                </a:lnTo>
                <a:lnTo>
                  <a:pt x="4562" y="217"/>
                </a:lnTo>
                <a:lnTo>
                  <a:pt x="4572" y="224"/>
                </a:lnTo>
                <a:lnTo>
                  <a:pt x="4580" y="231"/>
                </a:lnTo>
                <a:lnTo>
                  <a:pt x="4590" y="240"/>
                </a:lnTo>
                <a:lnTo>
                  <a:pt x="4599" y="249"/>
                </a:lnTo>
                <a:lnTo>
                  <a:pt x="4608" y="257"/>
                </a:lnTo>
                <a:lnTo>
                  <a:pt x="4615" y="266"/>
                </a:lnTo>
                <a:lnTo>
                  <a:pt x="4623" y="276"/>
                </a:lnTo>
                <a:lnTo>
                  <a:pt x="4630" y="286"/>
                </a:lnTo>
                <a:lnTo>
                  <a:pt x="4637" y="296"/>
                </a:lnTo>
                <a:lnTo>
                  <a:pt x="4643" y="306"/>
                </a:lnTo>
                <a:lnTo>
                  <a:pt x="4648" y="317"/>
                </a:lnTo>
                <a:lnTo>
                  <a:pt x="4654" y="329"/>
                </a:lnTo>
                <a:lnTo>
                  <a:pt x="4658" y="341"/>
                </a:lnTo>
                <a:lnTo>
                  <a:pt x="4662" y="352"/>
                </a:lnTo>
                <a:lnTo>
                  <a:pt x="4665" y="365"/>
                </a:lnTo>
                <a:lnTo>
                  <a:pt x="4668" y="376"/>
                </a:lnTo>
                <a:lnTo>
                  <a:pt x="4670" y="390"/>
                </a:lnTo>
                <a:lnTo>
                  <a:pt x="4672" y="402"/>
                </a:lnTo>
                <a:lnTo>
                  <a:pt x="4673" y="415"/>
                </a:lnTo>
                <a:lnTo>
                  <a:pt x="4674" y="429"/>
                </a:lnTo>
                <a:close/>
                <a:moveTo>
                  <a:pt x="3738" y="832"/>
                </a:moveTo>
                <a:lnTo>
                  <a:pt x="3887" y="832"/>
                </a:lnTo>
                <a:lnTo>
                  <a:pt x="3887" y="24"/>
                </a:lnTo>
                <a:lnTo>
                  <a:pt x="3738" y="24"/>
                </a:lnTo>
                <a:lnTo>
                  <a:pt x="3738" y="832"/>
                </a:lnTo>
                <a:close/>
                <a:moveTo>
                  <a:pt x="0" y="24"/>
                </a:moveTo>
                <a:lnTo>
                  <a:pt x="0" y="832"/>
                </a:lnTo>
                <a:lnTo>
                  <a:pt x="150" y="832"/>
                </a:lnTo>
                <a:lnTo>
                  <a:pt x="150" y="565"/>
                </a:lnTo>
                <a:lnTo>
                  <a:pt x="442" y="565"/>
                </a:lnTo>
                <a:lnTo>
                  <a:pt x="519" y="416"/>
                </a:lnTo>
                <a:lnTo>
                  <a:pt x="150" y="416"/>
                </a:lnTo>
                <a:lnTo>
                  <a:pt x="150" y="174"/>
                </a:lnTo>
                <a:lnTo>
                  <a:pt x="555" y="174"/>
                </a:lnTo>
                <a:lnTo>
                  <a:pt x="555" y="24"/>
                </a:lnTo>
                <a:lnTo>
                  <a:pt x="0" y="24"/>
                </a:lnTo>
                <a:close/>
                <a:moveTo>
                  <a:pt x="1624" y="24"/>
                </a:moveTo>
                <a:lnTo>
                  <a:pt x="1624" y="617"/>
                </a:lnTo>
                <a:lnTo>
                  <a:pt x="1315" y="24"/>
                </a:lnTo>
                <a:lnTo>
                  <a:pt x="1104" y="24"/>
                </a:lnTo>
                <a:lnTo>
                  <a:pt x="1104" y="832"/>
                </a:lnTo>
                <a:lnTo>
                  <a:pt x="1252" y="832"/>
                </a:lnTo>
                <a:lnTo>
                  <a:pt x="1252" y="239"/>
                </a:lnTo>
                <a:lnTo>
                  <a:pt x="1563" y="832"/>
                </a:lnTo>
                <a:lnTo>
                  <a:pt x="1774" y="832"/>
                </a:lnTo>
                <a:lnTo>
                  <a:pt x="1774" y="24"/>
                </a:lnTo>
                <a:lnTo>
                  <a:pt x="1624" y="24"/>
                </a:lnTo>
                <a:close/>
                <a:moveTo>
                  <a:pt x="723" y="832"/>
                </a:moveTo>
                <a:lnTo>
                  <a:pt x="872" y="832"/>
                </a:lnTo>
                <a:lnTo>
                  <a:pt x="872" y="24"/>
                </a:lnTo>
                <a:lnTo>
                  <a:pt x="723" y="24"/>
                </a:lnTo>
                <a:lnTo>
                  <a:pt x="723" y="83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400702052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obj" preserve="1">
  <p:cSld name="Agenda 2">
    <p:bg>
      <p:bgPr>
        <a:solidFill>
          <a:srgbClr val="3E5660"/>
        </a:solidFill>
        <a:effectLst/>
      </p:bgPr>
    </p:bg>
    <p:spTree>
      <p:nvGrpSpPr>
        <p:cNvPr id="1" name=""/>
        <p:cNvGrpSpPr/>
        <p:nvPr/>
      </p:nvGrpSpPr>
      <p:grpSpPr>
        <a:xfrm>
          <a:off x="0" y="0"/>
          <a:ext cx="0" cy="0"/>
          <a:chOff x="0" y="0"/>
          <a:chExt cx="0" cy="0"/>
        </a:xfrm>
      </p:grpSpPr>
      <p:sp>
        <p:nvSpPr>
          <p:cNvPr id="2" name="Otsikko 1"/>
          <p:cNvSpPr>
            <a:spLocks noGrp="1"/>
          </p:cNvSpPr>
          <p:nvPr>
            <p:ph type="title" hasCustomPrompt="1"/>
          </p:nvPr>
        </p:nvSpPr>
        <p:spPr>
          <a:xfrm>
            <a:off x="1231950" y="619100"/>
            <a:ext cx="7128000" cy="1296000"/>
          </a:xfrm>
        </p:spPr>
        <p:txBody>
          <a:bodyPr anchor="b"/>
          <a:lstStyle>
            <a:lvl1pPr>
              <a:lnSpc>
                <a:spcPct val="100000"/>
              </a:lnSpc>
              <a:defRPr sz="5400">
                <a:solidFill>
                  <a:schemeClr val="bg1"/>
                </a:solidFill>
              </a:defRPr>
            </a:lvl1pPr>
          </a:lstStyle>
          <a:p>
            <a:r>
              <a:rPr lang="fi-FI" dirty="0"/>
              <a:t>Lisää otsikko</a:t>
            </a:r>
          </a:p>
        </p:txBody>
      </p:sp>
      <p:sp>
        <p:nvSpPr>
          <p:cNvPr id="3" name="Sisällön paikkamerkki 2"/>
          <p:cNvSpPr>
            <a:spLocks noGrp="1"/>
          </p:cNvSpPr>
          <p:nvPr>
            <p:ph idx="1" hasCustomPrompt="1"/>
          </p:nvPr>
        </p:nvSpPr>
        <p:spPr>
          <a:xfrm>
            <a:off x="1231950" y="2250000"/>
            <a:ext cx="7128000" cy="3780000"/>
          </a:xfrm>
        </p:spPr>
        <p:txBody>
          <a:bodyPr/>
          <a:lstStyle>
            <a:lvl1pPr>
              <a:buClr>
                <a:schemeClr val="bg1"/>
              </a:buClr>
              <a:defRPr sz="2100">
                <a:solidFill>
                  <a:schemeClr val="bg1"/>
                </a:solidFill>
              </a:defRPr>
            </a:lvl1pPr>
            <a:lvl2pPr>
              <a:buClr>
                <a:schemeClr val="bg1"/>
              </a:buClr>
              <a:defRPr sz="2100">
                <a:solidFill>
                  <a:schemeClr val="bg1"/>
                </a:solidFill>
              </a:defRPr>
            </a:lvl2pPr>
            <a:lvl3pPr marL="0" indent="0">
              <a:buClr>
                <a:schemeClr val="bg1"/>
              </a:buClr>
              <a:buNone/>
              <a:defRPr sz="2100">
                <a:solidFill>
                  <a:schemeClr val="bg1"/>
                </a:solidFill>
              </a:defRPr>
            </a:lvl3pPr>
            <a:lvl4pPr>
              <a:buClr>
                <a:schemeClr val="bg1"/>
              </a:buClr>
              <a:buSzPct val="90000"/>
              <a:defRPr sz="2100">
                <a:solidFill>
                  <a:schemeClr val="bg1"/>
                </a:solidFill>
              </a:defRPr>
            </a:lvl4pPr>
            <a:lvl5pPr>
              <a:buClr>
                <a:schemeClr val="bg1"/>
              </a:buClr>
              <a:defRPr sz="2100">
                <a:solidFill>
                  <a:schemeClr val="bg1"/>
                </a:solidFill>
              </a:defRPr>
            </a:lvl5pPr>
          </a:lstStyle>
          <a:p>
            <a:pPr lvl="0"/>
            <a:r>
              <a:rPr lang="en-US" dirty="0"/>
              <a:t>Click to edit Master text styles</a:t>
            </a:r>
          </a:p>
          <a:p>
            <a:pPr lvl="3"/>
            <a:r>
              <a:rPr lang="en-US" dirty="0"/>
              <a:t>Second level</a:t>
            </a:r>
          </a:p>
        </p:txBody>
      </p:sp>
      <p:cxnSp>
        <p:nvCxnSpPr>
          <p:cNvPr id="7" name="Straight Connector 6"/>
          <p:cNvCxnSpPr>
            <a:cxnSpLocks/>
          </p:cNvCxnSpPr>
          <p:nvPr/>
        </p:nvCxnSpPr>
        <p:spPr bwMode="hidden">
          <a:xfrm rot="3360000">
            <a:off x="7477300" y="0"/>
            <a:ext cx="3630016" cy="68580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 name="Freeform 6" descr="Fingrid logo">
            <a:extLst>
              <a:ext uri="{FF2B5EF4-FFF2-40B4-BE49-F238E27FC236}">
                <a16:creationId xmlns:a16="http://schemas.microsoft.com/office/drawing/2014/main" id="{7F2A112A-3753-48B0-9B81-6B2184C3296C}"/>
              </a:ext>
            </a:extLst>
          </p:cNvPr>
          <p:cNvSpPr>
            <a:spLocks noChangeAspect="1" noEditPoints="1"/>
          </p:cNvSpPr>
          <p:nvPr/>
        </p:nvSpPr>
        <p:spPr bwMode="black">
          <a:xfrm>
            <a:off x="9392574" y="5870367"/>
            <a:ext cx="2306861" cy="409205"/>
          </a:xfrm>
          <a:custGeom>
            <a:avLst/>
            <a:gdLst>
              <a:gd name="T0" fmla="*/ 2515 w 4822"/>
              <a:gd name="T1" fmla="*/ 636 h 856"/>
              <a:gd name="T2" fmla="*/ 2410 w 4822"/>
              <a:gd name="T3" fmla="*/ 696 h 856"/>
              <a:gd name="T4" fmla="*/ 2287 w 4822"/>
              <a:gd name="T5" fmla="*/ 701 h 856"/>
              <a:gd name="T6" fmla="*/ 2182 w 4822"/>
              <a:gd name="T7" fmla="*/ 651 h 856"/>
              <a:gd name="T8" fmla="*/ 2121 w 4822"/>
              <a:gd name="T9" fmla="*/ 584 h 856"/>
              <a:gd name="T10" fmla="*/ 2081 w 4822"/>
              <a:gd name="T11" fmla="*/ 484 h 856"/>
              <a:gd name="T12" fmla="*/ 2081 w 4822"/>
              <a:gd name="T13" fmla="*/ 372 h 856"/>
              <a:gd name="T14" fmla="*/ 2121 w 4822"/>
              <a:gd name="T15" fmla="*/ 272 h 856"/>
              <a:gd name="T16" fmla="*/ 2172 w 4822"/>
              <a:gd name="T17" fmla="*/ 212 h 856"/>
              <a:gd name="T18" fmla="*/ 2260 w 4822"/>
              <a:gd name="T19" fmla="*/ 162 h 856"/>
              <a:gd name="T20" fmla="*/ 2368 w 4822"/>
              <a:gd name="T21" fmla="*/ 151 h 856"/>
              <a:gd name="T22" fmla="*/ 2472 w 4822"/>
              <a:gd name="T23" fmla="*/ 187 h 856"/>
              <a:gd name="T24" fmla="*/ 2642 w 4822"/>
              <a:gd name="T25" fmla="*/ 137 h 856"/>
              <a:gd name="T26" fmla="*/ 2496 w 4822"/>
              <a:gd name="T27" fmla="*/ 32 h 856"/>
              <a:gd name="T28" fmla="*/ 2339 w 4822"/>
              <a:gd name="T29" fmla="*/ 0 h 856"/>
              <a:gd name="T30" fmla="*/ 2197 w 4822"/>
              <a:gd name="T31" fmla="*/ 26 h 856"/>
              <a:gd name="T32" fmla="*/ 2062 w 4822"/>
              <a:gd name="T33" fmla="*/ 111 h 856"/>
              <a:gd name="T34" fmla="*/ 1986 w 4822"/>
              <a:gd name="T35" fmla="*/ 206 h 856"/>
              <a:gd name="T36" fmla="*/ 1931 w 4822"/>
              <a:gd name="T37" fmla="*/ 362 h 856"/>
              <a:gd name="T38" fmla="*/ 1935 w 4822"/>
              <a:gd name="T39" fmla="*/ 515 h 856"/>
              <a:gd name="T40" fmla="*/ 1977 w 4822"/>
              <a:gd name="T41" fmla="*/ 632 h 856"/>
              <a:gd name="T42" fmla="*/ 2062 w 4822"/>
              <a:gd name="T43" fmla="*/ 745 h 856"/>
              <a:gd name="T44" fmla="*/ 2178 w 4822"/>
              <a:gd name="T45" fmla="*/ 822 h 856"/>
              <a:gd name="T46" fmla="*/ 2318 w 4822"/>
              <a:gd name="T47" fmla="*/ 856 h 856"/>
              <a:gd name="T48" fmla="*/ 2461 w 4822"/>
              <a:gd name="T49" fmla="*/ 837 h 856"/>
              <a:gd name="T50" fmla="*/ 2601 w 4822"/>
              <a:gd name="T51" fmla="*/ 759 h 856"/>
              <a:gd name="T52" fmla="*/ 2681 w 4822"/>
              <a:gd name="T53" fmla="*/ 667 h 856"/>
              <a:gd name="T54" fmla="*/ 2743 w 4822"/>
              <a:gd name="T55" fmla="*/ 515 h 856"/>
              <a:gd name="T56" fmla="*/ 3554 w 4822"/>
              <a:gd name="T57" fmla="*/ 281 h 856"/>
              <a:gd name="T58" fmla="*/ 3539 w 4822"/>
              <a:gd name="T59" fmla="*/ 201 h 856"/>
              <a:gd name="T60" fmla="*/ 3484 w 4822"/>
              <a:gd name="T61" fmla="*/ 112 h 856"/>
              <a:gd name="T62" fmla="*/ 3402 w 4822"/>
              <a:gd name="T63" fmla="*/ 51 h 856"/>
              <a:gd name="T64" fmla="*/ 3298 w 4822"/>
              <a:gd name="T65" fmla="*/ 25 h 856"/>
              <a:gd name="T66" fmla="*/ 3538 w 4822"/>
              <a:gd name="T67" fmla="*/ 832 h 856"/>
              <a:gd name="T68" fmla="*/ 3484 w 4822"/>
              <a:gd name="T69" fmla="*/ 477 h 856"/>
              <a:gd name="T70" fmla="*/ 3535 w 4822"/>
              <a:gd name="T71" fmla="*/ 395 h 856"/>
              <a:gd name="T72" fmla="*/ 3403 w 4822"/>
              <a:gd name="T73" fmla="*/ 307 h 856"/>
              <a:gd name="T74" fmla="*/ 3361 w 4822"/>
              <a:gd name="T75" fmla="*/ 389 h 856"/>
              <a:gd name="T76" fmla="*/ 3283 w 4822"/>
              <a:gd name="T77" fmla="*/ 416 h 856"/>
              <a:gd name="T78" fmla="*/ 3341 w 4822"/>
              <a:gd name="T79" fmla="*/ 189 h 856"/>
              <a:gd name="T80" fmla="*/ 3398 w 4822"/>
              <a:gd name="T81" fmla="*/ 259 h 856"/>
              <a:gd name="T82" fmla="*/ 4818 w 4822"/>
              <a:gd name="T83" fmla="*/ 366 h 856"/>
              <a:gd name="T84" fmla="*/ 4764 w 4822"/>
              <a:gd name="T85" fmla="*/ 219 h 856"/>
              <a:gd name="T86" fmla="*/ 4660 w 4822"/>
              <a:gd name="T87" fmla="*/ 105 h 856"/>
              <a:gd name="T88" fmla="*/ 4521 w 4822"/>
              <a:gd name="T89" fmla="*/ 36 h 856"/>
              <a:gd name="T90" fmla="*/ 4420 w 4822"/>
              <a:gd name="T91" fmla="*/ 832 h 856"/>
              <a:gd name="T92" fmla="*/ 4577 w 4822"/>
              <a:gd name="T93" fmla="*/ 800 h 856"/>
              <a:gd name="T94" fmla="*/ 4704 w 4822"/>
              <a:gd name="T95" fmla="*/ 714 h 856"/>
              <a:gd name="T96" fmla="*/ 4791 w 4822"/>
              <a:gd name="T97" fmla="*/ 585 h 856"/>
              <a:gd name="T98" fmla="*/ 4822 w 4822"/>
              <a:gd name="T99" fmla="*/ 429 h 856"/>
              <a:gd name="T100" fmla="*/ 4654 w 4822"/>
              <a:gd name="T101" fmla="*/ 527 h 856"/>
              <a:gd name="T102" fmla="*/ 4599 w 4822"/>
              <a:gd name="T103" fmla="*/ 609 h 856"/>
              <a:gd name="T104" fmla="*/ 4518 w 4822"/>
              <a:gd name="T105" fmla="*/ 662 h 856"/>
              <a:gd name="T106" fmla="*/ 4420 w 4822"/>
              <a:gd name="T107" fmla="*/ 682 h 856"/>
              <a:gd name="T108" fmla="*/ 4494 w 4822"/>
              <a:gd name="T109" fmla="*/ 185 h 856"/>
              <a:gd name="T110" fmla="*/ 4580 w 4822"/>
              <a:gd name="T111" fmla="*/ 231 h 856"/>
              <a:gd name="T112" fmla="*/ 4643 w 4822"/>
              <a:gd name="T113" fmla="*/ 306 h 856"/>
              <a:gd name="T114" fmla="*/ 4672 w 4822"/>
              <a:gd name="T115" fmla="*/ 402 h 856"/>
              <a:gd name="T116" fmla="*/ 0 w 4822"/>
              <a:gd name="T117" fmla="*/ 24 h 856"/>
              <a:gd name="T118" fmla="*/ 555 w 4822"/>
              <a:gd name="T119" fmla="*/ 174 h 856"/>
              <a:gd name="T120" fmla="*/ 1252 w 4822"/>
              <a:gd name="T121" fmla="*/ 832 h 856"/>
              <a:gd name="T122" fmla="*/ 872 w 4822"/>
              <a:gd name="T123" fmla="*/ 24 h 8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4822" h="856">
                <a:moveTo>
                  <a:pt x="2299" y="416"/>
                </a:moveTo>
                <a:lnTo>
                  <a:pt x="2378" y="565"/>
                </a:lnTo>
                <a:lnTo>
                  <a:pt x="2568" y="565"/>
                </a:lnTo>
                <a:lnTo>
                  <a:pt x="2558" y="581"/>
                </a:lnTo>
                <a:lnTo>
                  <a:pt x="2550" y="596"/>
                </a:lnTo>
                <a:lnTo>
                  <a:pt x="2538" y="610"/>
                </a:lnTo>
                <a:lnTo>
                  <a:pt x="2527" y="624"/>
                </a:lnTo>
                <a:lnTo>
                  <a:pt x="2515" y="636"/>
                </a:lnTo>
                <a:lnTo>
                  <a:pt x="2501" y="647"/>
                </a:lnTo>
                <a:lnTo>
                  <a:pt x="2487" y="657"/>
                </a:lnTo>
                <a:lnTo>
                  <a:pt x="2474" y="667"/>
                </a:lnTo>
                <a:lnTo>
                  <a:pt x="2459" y="676"/>
                </a:lnTo>
                <a:lnTo>
                  <a:pt x="2442" y="685"/>
                </a:lnTo>
                <a:lnTo>
                  <a:pt x="2435" y="687"/>
                </a:lnTo>
                <a:lnTo>
                  <a:pt x="2426" y="691"/>
                </a:lnTo>
                <a:lnTo>
                  <a:pt x="2410" y="696"/>
                </a:lnTo>
                <a:lnTo>
                  <a:pt x="2393" y="701"/>
                </a:lnTo>
                <a:lnTo>
                  <a:pt x="2375" y="704"/>
                </a:lnTo>
                <a:lnTo>
                  <a:pt x="2358" y="706"/>
                </a:lnTo>
                <a:lnTo>
                  <a:pt x="2339" y="707"/>
                </a:lnTo>
                <a:lnTo>
                  <a:pt x="2325" y="706"/>
                </a:lnTo>
                <a:lnTo>
                  <a:pt x="2313" y="705"/>
                </a:lnTo>
                <a:lnTo>
                  <a:pt x="2299" y="704"/>
                </a:lnTo>
                <a:lnTo>
                  <a:pt x="2287" y="701"/>
                </a:lnTo>
                <a:lnTo>
                  <a:pt x="2273" y="699"/>
                </a:lnTo>
                <a:lnTo>
                  <a:pt x="2260" y="695"/>
                </a:lnTo>
                <a:lnTo>
                  <a:pt x="2237" y="685"/>
                </a:lnTo>
                <a:lnTo>
                  <a:pt x="2225" y="680"/>
                </a:lnTo>
                <a:lnTo>
                  <a:pt x="2214" y="674"/>
                </a:lnTo>
                <a:lnTo>
                  <a:pt x="2203" y="666"/>
                </a:lnTo>
                <a:lnTo>
                  <a:pt x="2192" y="659"/>
                </a:lnTo>
                <a:lnTo>
                  <a:pt x="2182" y="651"/>
                </a:lnTo>
                <a:lnTo>
                  <a:pt x="2172" y="644"/>
                </a:lnTo>
                <a:lnTo>
                  <a:pt x="2162" y="635"/>
                </a:lnTo>
                <a:lnTo>
                  <a:pt x="2158" y="630"/>
                </a:lnTo>
                <a:lnTo>
                  <a:pt x="2153" y="625"/>
                </a:lnTo>
                <a:lnTo>
                  <a:pt x="2144" y="615"/>
                </a:lnTo>
                <a:lnTo>
                  <a:pt x="2136" y="605"/>
                </a:lnTo>
                <a:lnTo>
                  <a:pt x="2128" y="595"/>
                </a:lnTo>
                <a:lnTo>
                  <a:pt x="2121" y="584"/>
                </a:lnTo>
                <a:lnTo>
                  <a:pt x="2114" y="572"/>
                </a:lnTo>
                <a:lnTo>
                  <a:pt x="2108" y="561"/>
                </a:lnTo>
                <a:lnTo>
                  <a:pt x="2102" y="549"/>
                </a:lnTo>
                <a:lnTo>
                  <a:pt x="2097" y="536"/>
                </a:lnTo>
                <a:lnTo>
                  <a:pt x="2092" y="524"/>
                </a:lnTo>
                <a:lnTo>
                  <a:pt x="2088" y="511"/>
                </a:lnTo>
                <a:lnTo>
                  <a:pt x="2084" y="497"/>
                </a:lnTo>
                <a:lnTo>
                  <a:pt x="2081" y="484"/>
                </a:lnTo>
                <a:lnTo>
                  <a:pt x="2079" y="470"/>
                </a:lnTo>
                <a:lnTo>
                  <a:pt x="2077" y="456"/>
                </a:lnTo>
                <a:lnTo>
                  <a:pt x="2076" y="442"/>
                </a:lnTo>
                <a:lnTo>
                  <a:pt x="2076" y="429"/>
                </a:lnTo>
                <a:lnTo>
                  <a:pt x="2076" y="414"/>
                </a:lnTo>
                <a:lnTo>
                  <a:pt x="2077" y="400"/>
                </a:lnTo>
                <a:lnTo>
                  <a:pt x="2079" y="386"/>
                </a:lnTo>
                <a:lnTo>
                  <a:pt x="2081" y="372"/>
                </a:lnTo>
                <a:lnTo>
                  <a:pt x="2084" y="359"/>
                </a:lnTo>
                <a:lnTo>
                  <a:pt x="2088" y="345"/>
                </a:lnTo>
                <a:lnTo>
                  <a:pt x="2092" y="332"/>
                </a:lnTo>
                <a:lnTo>
                  <a:pt x="2097" y="320"/>
                </a:lnTo>
                <a:lnTo>
                  <a:pt x="2102" y="307"/>
                </a:lnTo>
                <a:lnTo>
                  <a:pt x="2108" y="295"/>
                </a:lnTo>
                <a:lnTo>
                  <a:pt x="2114" y="284"/>
                </a:lnTo>
                <a:lnTo>
                  <a:pt x="2121" y="272"/>
                </a:lnTo>
                <a:lnTo>
                  <a:pt x="2124" y="266"/>
                </a:lnTo>
                <a:lnTo>
                  <a:pt x="2128" y="261"/>
                </a:lnTo>
                <a:lnTo>
                  <a:pt x="2136" y="251"/>
                </a:lnTo>
                <a:lnTo>
                  <a:pt x="2141" y="246"/>
                </a:lnTo>
                <a:lnTo>
                  <a:pt x="2144" y="241"/>
                </a:lnTo>
                <a:lnTo>
                  <a:pt x="2153" y="231"/>
                </a:lnTo>
                <a:lnTo>
                  <a:pt x="2162" y="221"/>
                </a:lnTo>
                <a:lnTo>
                  <a:pt x="2172" y="212"/>
                </a:lnTo>
                <a:lnTo>
                  <a:pt x="2182" y="205"/>
                </a:lnTo>
                <a:lnTo>
                  <a:pt x="2192" y="197"/>
                </a:lnTo>
                <a:lnTo>
                  <a:pt x="2203" y="190"/>
                </a:lnTo>
                <a:lnTo>
                  <a:pt x="2214" y="182"/>
                </a:lnTo>
                <a:lnTo>
                  <a:pt x="2225" y="176"/>
                </a:lnTo>
                <a:lnTo>
                  <a:pt x="2237" y="171"/>
                </a:lnTo>
                <a:lnTo>
                  <a:pt x="2249" y="166"/>
                </a:lnTo>
                <a:lnTo>
                  <a:pt x="2260" y="162"/>
                </a:lnTo>
                <a:lnTo>
                  <a:pt x="2273" y="159"/>
                </a:lnTo>
                <a:lnTo>
                  <a:pt x="2287" y="155"/>
                </a:lnTo>
                <a:lnTo>
                  <a:pt x="2299" y="152"/>
                </a:lnTo>
                <a:lnTo>
                  <a:pt x="2313" y="151"/>
                </a:lnTo>
                <a:lnTo>
                  <a:pt x="2325" y="150"/>
                </a:lnTo>
                <a:lnTo>
                  <a:pt x="2339" y="150"/>
                </a:lnTo>
                <a:lnTo>
                  <a:pt x="2354" y="150"/>
                </a:lnTo>
                <a:lnTo>
                  <a:pt x="2368" y="151"/>
                </a:lnTo>
                <a:lnTo>
                  <a:pt x="2381" y="152"/>
                </a:lnTo>
                <a:lnTo>
                  <a:pt x="2395" y="156"/>
                </a:lnTo>
                <a:lnTo>
                  <a:pt x="2409" y="160"/>
                </a:lnTo>
                <a:lnTo>
                  <a:pt x="2422" y="164"/>
                </a:lnTo>
                <a:lnTo>
                  <a:pt x="2435" y="169"/>
                </a:lnTo>
                <a:lnTo>
                  <a:pt x="2447" y="174"/>
                </a:lnTo>
                <a:lnTo>
                  <a:pt x="2460" y="181"/>
                </a:lnTo>
                <a:lnTo>
                  <a:pt x="2472" y="187"/>
                </a:lnTo>
                <a:lnTo>
                  <a:pt x="2484" y="195"/>
                </a:lnTo>
                <a:lnTo>
                  <a:pt x="2495" y="204"/>
                </a:lnTo>
                <a:lnTo>
                  <a:pt x="2505" y="212"/>
                </a:lnTo>
                <a:lnTo>
                  <a:pt x="2516" y="221"/>
                </a:lnTo>
                <a:lnTo>
                  <a:pt x="2525" y="231"/>
                </a:lnTo>
                <a:lnTo>
                  <a:pt x="2535" y="241"/>
                </a:lnTo>
                <a:lnTo>
                  <a:pt x="2656" y="154"/>
                </a:lnTo>
                <a:lnTo>
                  <a:pt x="2642" y="137"/>
                </a:lnTo>
                <a:lnTo>
                  <a:pt x="2626" y="121"/>
                </a:lnTo>
                <a:lnTo>
                  <a:pt x="2610" y="105"/>
                </a:lnTo>
                <a:lnTo>
                  <a:pt x="2592" y="90"/>
                </a:lnTo>
                <a:lnTo>
                  <a:pt x="2575" y="76"/>
                </a:lnTo>
                <a:lnTo>
                  <a:pt x="2556" y="64"/>
                </a:lnTo>
                <a:lnTo>
                  <a:pt x="2537" y="52"/>
                </a:lnTo>
                <a:lnTo>
                  <a:pt x="2517" y="41"/>
                </a:lnTo>
                <a:lnTo>
                  <a:pt x="2496" y="32"/>
                </a:lnTo>
                <a:lnTo>
                  <a:pt x="2486" y="27"/>
                </a:lnTo>
                <a:lnTo>
                  <a:pt x="2475" y="24"/>
                </a:lnTo>
                <a:lnTo>
                  <a:pt x="2454" y="16"/>
                </a:lnTo>
                <a:lnTo>
                  <a:pt x="2431" y="11"/>
                </a:lnTo>
                <a:lnTo>
                  <a:pt x="2409" y="6"/>
                </a:lnTo>
                <a:lnTo>
                  <a:pt x="2386" y="2"/>
                </a:lnTo>
                <a:lnTo>
                  <a:pt x="2363" y="0"/>
                </a:lnTo>
                <a:lnTo>
                  <a:pt x="2339" y="0"/>
                </a:lnTo>
                <a:lnTo>
                  <a:pt x="2318" y="0"/>
                </a:lnTo>
                <a:lnTo>
                  <a:pt x="2296" y="2"/>
                </a:lnTo>
                <a:lnTo>
                  <a:pt x="2277" y="5"/>
                </a:lnTo>
                <a:lnTo>
                  <a:pt x="2267" y="6"/>
                </a:lnTo>
                <a:lnTo>
                  <a:pt x="2257" y="9"/>
                </a:lnTo>
                <a:lnTo>
                  <a:pt x="2237" y="14"/>
                </a:lnTo>
                <a:lnTo>
                  <a:pt x="2217" y="19"/>
                </a:lnTo>
                <a:lnTo>
                  <a:pt x="2197" y="26"/>
                </a:lnTo>
                <a:lnTo>
                  <a:pt x="2178" y="34"/>
                </a:lnTo>
                <a:lnTo>
                  <a:pt x="2161" y="42"/>
                </a:lnTo>
                <a:lnTo>
                  <a:pt x="2143" y="51"/>
                </a:lnTo>
                <a:lnTo>
                  <a:pt x="2126" y="62"/>
                </a:lnTo>
                <a:lnTo>
                  <a:pt x="2108" y="72"/>
                </a:lnTo>
                <a:lnTo>
                  <a:pt x="2092" y="85"/>
                </a:lnTo>
                <a:lnTo>
                  <a:pt x="2077" y="97"/>
                </a:lnTo>
                <a:lnTo>
                  <a:pt x="2062" y="111"/>
                </a:lnTo>
                <a:lnTo>
                  <a:pt x="2047" y="125"/>
                </a:lnTo>
                <a:lnTo>
                  <a:pt x="2041" y="132"/>
                </a:lnTo>
                <a:lnTo>
                  <a:pt x="2033" y="140"/>
                </a:lnTo>
                <a:lnTo>
                  <a:pt x="2021" y="156"/>
                </a:lnTo>
                <a:lnTo>
                  <a:pt x="2015" y="164"/>
                </a:lnTo>
                <a:lnTo>
                  <a:pt x="2008" y="172"/>
                </a:lnTo>
                <a:lnTo>
                  <a:pt x="1997" y="189"/>
                </a:lnTo>
                <a:lnTo>
                  <a:pt x="1986" y="206"/>
                </a:lnTo>
                <a:lnTo>
                  <a:pt x="1977" y="224"/>
                </a:lnTo>
                <a:lnTo>
                  <a:pt x="1967" y="242"/>
                </a:lnTo>
                <a:lnTo>
                  <a:pt x="1960" y="261"/>
                </a:lnTo>
                <a:lnTo>
                  <a:pt x="1952" y="281"/>
                </a:lnTo>
                <a:lnTo>
                  <a:pt x="1945" y="301"/>
                </a:lnTo>
                <a:lnTo>
                  <a:pt x="1940" y="321"/>
                </a:lnTo>
                <a:lnTo>
                  <a:pt x="1935" y="341"/>
                </a:lnTo>
                <a:lnTo>
                  <a:pt x="1931" y="362"/>
                </a:lnTo>
                <a:lnTo>
                  <a:pt x="1928" y="385"/>
                </a:lnTo>
                <a:lnTo>
                  <a:pt x="1927" y="406"/>
                </a:lnTo>
                <a:lnTo>
                  <a:pt x="1927" y="429"/>
                </a:lnTo>
                <a:lnTo>
                  <a:pt x="1927" y="450"/>
                </a:lnTo>
                <a:lnTo>
                  <a:pt x="1928" y="472"/>
                </a:lnTo>
                <a:lnTo>
                  <a:pt x="1931" y="494"/>
                </a:lnTo>
                <a:lnTo>
                  <a:pt x="1933" y="504"/>
                </a:lnTo>
                <a:lnTo>
                  <a:pt x="1935" y="515"/>
                </a:lnTo>
                <a:lnTo>
                  <a:pt x="1940" y="535"/>
                </a:lnTo>
                <a:lnTo>
                  <a:pt x="1942" y="545"/>
                </a:lnTo>
                <a:lnTo>
                  <a:pt x="1945" y="555"/>
                </a:lnTo>
                <a:lnTo>
                  <a:pt x="1952" y="575"/>
                </a:lnTo>
                <a:lnTo>
                  <a:pt x="1956" y="585"/>
                </a:lnTo>
                <a:lnTo>
                  <a:pt x="1960" y="595"/>
                </a:lnTo>
                <a:lnTo>
                  <a:pt x="1967" y="614"/>
                </a:lnTo>
                <a:lnTo>
                  <a:pt x="1977" y="632"/>
                </a:lnTo>
                <a:lnTo>
                  <a:pt x="1986" y="650"/>
                </a:lnTo>
                <a:lnTo>
                  <a:pt x="1997" y="667"/>
                </a:lnTo>
                <a:lnTo>
                  <a:pt x="2008" y="685"/>
                </a:lnTo>
                <a:lnTo>
                  <a:pt x="2021" y="700"/>
                </a:lnTo>
                <a:lnTo>
                  <a:pt x="2033" y="716"/>
                </a:lnTo>
                <a:lnTo>
                  <a:pt x="2047" y="731"/>
                </a:lnTo>
                <a:lnTo>
                  <a:pt x="2054" y="739"/>
                </a:lnTo>
                <a:lnTo>
                  <a:pt x="2062" y="745"/>
                </a:lnTo>
                <a:lnTo>
                  <a:pt x="2077" y="759"/>
                </a:lnTo>
                <a:lnTo>
                  <a:pt x="2092" y="771"/>
                </a:lnTo>
                <a:lnTo>
                  <a:pt x="2108" y="784"/>
                </a:lnTo>
                <a:lnTo>
                  <a:pt x="2126" y="795"/>
                </a:lnTo>
                <a:lnTo>
                  <a:pt x="2143" y="805"/>
                </a:lnTo>
                <a:lnTo>
                  <a:pt x="2161" y="814"/>
                </a:lnTo>
                <a:lnTo>
                  <a:pt x="2169" y="819"/>
                </a:lnTo>
                <a:lnTo>
                  <a:pt x="2178" y="822"/>
                </a:lnTo>
                <a:lnTo>
                  <a:pt x="2197" y="830"/>
                </a:lnTo>
                <a:lnTo>
                  <a:pt x="2217" y="837"/>
                </a:lnTo>
                <a:lnTo>
                  <a:pt x="2237" y="842"/>
                </a:lnTo>
                <a:lnTo>
                  <a:pt x="2245" y="845"/>
                </a:lnTo>
                <a:lnTo>
                  <a:pt x="2257" y="847"/>
                </a:lnTo>
                <a:lnTo>
                  <a:pt x="2277" y="851"/>
                </a:lnTo>
                <a:lnTo>
                  <a:pt x="2296" y="854"/>
                </a:lnTo>
                <a:lnTo>
                  <a:pt x="2318" y="856"/>
                </a:lnTo>
                <a:lnTo>
                  <a:pt x="2339" y="856"/>
                </a:lnTo>
                <a:lnTo>
                  <a:pt x="2360" y="856"/>
                </a:lnTo>
                <a:lnTo>
                  <a:pt x="2381" y="854"/>
                </a:lnTo>
                <a:lnTo>
                  <a:pt x="2401" y="851"/>
                </a:lnTo>
                <a:lnTo>
                  <a:pt x="2412" y="850"/>
                </a:lnTo>
                <a:lnTo>
                  <a:pt x="2422" y="847"/>
                </a:lnTo>
                <a:lnTo>
                  <a:pt x="2442" y="842"/>
                </a:lnTo>
                <a:lnTo>
                  <a:pt x="2461" y="837"/>
                </a:lnTo>
                <a:lnTo>
                  <a:pt x="2481" y="830"/>
                </a:lnTo>
                <a:lnTo>
                  <a:pt x="2500" y="822"/>
                </a:lnTo>
                <a:lnTo>
                  <a:pt x="2517" y="814"/>
                </a:lnTo>
                <a:lnTo>
                  <a:pt x="2536" y="805"/>
                </a:lnTo>
                <a:lnTo>
                  <a:pt x="2552" y="795"/>
                </a:lnTo>
                <a:lnTo>
                  <a:pt x="2570" y="784"/>
                </a:lnTo>
                <a:lnTo>
                  <a:pt x="2586" y="771"/>
                </a:lnTo>
                <a:lnTo>
                  <a:pt x="2601" y="759"/>
                </a:lnTo>
                <a:lnTo>
                  <a:pt x="2616" y="745"/>
                </a:lnTo>
                <a:lnTo>
                  <a:pt x="2631" y="731"/>
                </a:lnTo>
                <a:lnTo>
                  <a:pt x="2637" y="724"/>
                </a:lnTo>
                <a:lnTo>
                  <a:pt x="2645" y="716"/>
                </a:lnTo>
                <a:lnTo>
                  <a:pt x="2657" y="700"/>
                </a:lnTo>
                <a:lnTo>
                  <a:pt x="2663" y="692"/>
                </a:lnTo>
                <a:lnTo>
                  <a:pt x="2669" y="685"/>
                </a:lnTo>
                <a:lnTo>
                  <a:pt x="2681" y="667"/>
                </a:lnTo>
                <a:lnTo>
                  <a:pt x="2692" y="650"/>
                </a:lnTo>
                <a:lnTo>
                  <a:pt x="2702" y="632"/>
                </a:lnTo>
                <a:lnTo>
                  <a:pt x="2711" y="614"/>
                </a:lnTo>
                <a:lnTo>
                  <a:pt x="2719" y="595"/>
                </a:lnTo>
                <a:lnTo>
                  <a:pt x="2727" y="575"/>
                </a:lnTo>
                <a:lnTo>
                  <a:pt x="2733" y="555"/>
                </a:lnTo>
                <a:lnTo>
                  <a:pt x="2738" y="535"/>
                </a:lnTo>
                <a:lnTo>
                  <a:pt x="2743" y="515"/>
                </a:lnTo>
                <a:lnTo>
                  <a:pt x="2747" y="494"/>
                </a:lnTo>
                <a:lnTo>
                  <a:pt x="2749" y="472"/>
                </a:lnTo>
                <a:lnTo>
                  <a:pt x="2751" y="450"/>
                </a:lnTo>
                <a:lnTo>
                  <a:pt x="2752" y="429"/>
                </a:lnTo>
                <a:lnTo>
                  <a:pt x="2751" y="416"/>
                </a:lnTo>
                <a:lnTo>
                  <a:pt x="2299" y="416"/>
                </a:lnTo>
                <a:close/>
                <a:moveTo>
                  <a:pt x="3555" y="295"/>
                </a:moveTo>
                <a:lnTo>
                  <a:pt x="3554" y="281"/>
                </a:lnTo>
                <a:lnTo>
                  <a:pt x="3554" y="267"/>
                </a:lnTo>
                <a:lnTo>
                  <a:pt x="3553" y="260"/>
                </a:lnTo>
                <a:lnTo>
                  <a:pt x="3551" y="254"/>
                </a:lnTo>
                <a:lnTo>
                  <a:pt x="3549" y="240"/>
                </a:lnTo>
                <a:lnTo>
                  <a:pt x="3546" y="227"/>
                </a:lnTo>
                <a:lnTo>
                  <a:pt x="3544" y="220"/>
                </a:lnTo>
                <a:lnTo>
                  <a:pt x="3543" y="214"/>
                </a:lnTo>
                <a:lnTo>
                  <a:pt x="3539" y="201"/>
                </a:lnTo>
                <a:lnTo>
                  <a:pt x="3534" y="189"/>
                </a:lnTo>
                <a:lnTo>
                  <a:pt x="3528" y="177"/>
                </a:lnTo>
                <a:lnTo>
                  <a:pt x="3523" y="166"/>
                </a:lnTo>
                <a:lnTo>
                  <a:pt x="3515" y="155"/>
                </a:lnTo>
                <a:lnTo>
                  <a:pt x="3509" y="144"/>
                </a:lnTo>
                <a:lnTo>
                  <a:pt x="3501" y="132"/>
                </a:lnTo>
                <a:lnTo>
                  <a:pt x="3493" y="122"/>
                </a:lnTo>
                <a:lnTo>
                  <a:pt x="3484" y="112"/>
                </a:lnTo>
                <a:lnTo>
                  <a:pt x="3475" y="104"/>
                </a:lnTo>
                <a:lnTo>
                  <a:pt x="3467" y="95"/>
                </a:lnTo>
                <a:lnTo>
                  <a:pt x="3457" y="86"/>
                </a:lnTo>
                <a:lnTo>
                  <a:pt x="3447" y="77"/>
                </a:lnTo>
                <a:lnTo>
                  <a:pt x="3435" y="70"/>
                </a:lnTo>
                <a:lnTo>
                  <a:pt x="3424" y="64"/>
                </a:lnTo>
                <a:lnTo>
                  <a:pt x="3413" y="56"/>
                </a:lnTo>
                <a:lnTo>
                  <a:pt x="3402" y="51"/>
                </a:lnTo>
                <a:lnTo>
                  <a:pt x="3389" y="45"/>
                </a:lnTo>
                <a:lnTo>
                  <a:pt x="3378" y="40"/>
                </a:lnTo>
                <a:lnTo>
                  <a:pt x="3366" y="36"/>
                </a:lnTo>
                <a:lnTo>
                  <a:pt x="3352" y="32"/>
                </a:lnTo>
                <a:lnTo>
                  <a:pt x="3339" y="30"/>
                </a:lnTo>
                <a:lnTo>
                  <a:pt x="3326" y="27"/>
                </a:lnTo>
                <a:lnTo>
                  <a:pt x="3312" y="25"/>
                </a:lnTo>
                <a:lnTo>
                  <a:pt x="3298" y="25"/>
                </a:lnTo>
                <a:lnTo>
                  <a:pt x="3284" y="24"/>
                </a:lnTo>
                <a:lnTo>
                  <a:pt x="2901" y="24"/>
                </a:lnTo>
                <a:lnTo>
                  <a:pt x="2901" y="832"/>
                </a:lnTo>
                <a:lnTo>
                  <a:pt x="3051" y="832"/>
                </a:lnTo>
                <a:lnTo>
                  <a:pt x="3051" y="565"/>
                </a:lnTo>
                <a:lnTo>
                  <a:pt x="3237" y="565"/>
                </a:lnTo>
                <a:lnTo>
                  <a:pt x="3377" y="832"/>
                </a:lnTo>
                <a:lnTo>
                  <a:pt x="3538" y="832"/>
                </a:lnTo>
                <a:lnTo>
                  <a:pt x="3388" y="545"/>
                </a:lnTo>
                <a:lnTo>
                  <a:pt x="3405" y="536"/>
                </a:lnTo>
                <a:lnTo>
                  <a:pt x="3423" y="527"/>
                </a:lnTo>
                <a:lnTo>
                  <a:pt x="3439" y="516"/>
                </a:lnTo>
                <a:lnTo>
                  <a:pt x="3455" y="505"/>
                </a:lnTo>
                <a:lnTo>
                  <a:pt x="3469" y="491"/>
                </a:lnTo>
                <a:lnTo>
                  <a:pt x="3477" y="485"/>
                </a:lnTo>
                <a:lnTo>
                  <a:pt x="3484" y="477"/>
                </a:lnTo>
                <a:lnTo>
                  <a:pt x="3490" y="470"/>
                </a:lnTo>
                <a:lnTo>
                  <a:pt x="3496" y="462"/>
                </a:lnTo>
                <a:lnTo>
                  <a:pt x="3503" y="455"/>
                </a:lnTo>
                <a:lnTo>
                  <a:pt x="3508" y="447"/>
                </a:lnTo>
                <a:lnTo>
                  <a:pt x="3518" y="430"/>
                </a:lnTo>
                <a:lnTo>
                  <a:pt x="3523" y="421"/>
                </a:lnTo>
                <a:lnTo>
                  <a:pt x="3528" y="412"/>
                </a:lnTo>
                <a:lnTo>
                  <a:pt x="3535" y="395"/>
                </a:lnTo>
                <a:lnTo>
                  <a:pt x="3543" y="376"/>
                </a:lnTo>
                <a:lnTo>
                  <a:pt x="3548" y="356"/>
                </a:lnTo>
                <a:lnTo>
                  <a:pt x="3550" y="346"/>
                </a:lnTo>
                <a:lnTo>
                  <a:pt x="3551" y="336"/>
                </a:lnTo>
                <a:lnTo>
                  <a:pt x="3554" y="316"/>
                </a:lnTo>
                <a:lnTo>
                  <a:pt x="3555" y="295"/>
                </a:lnTo>
                <a:close/>
                <a:moveTo>
                  <a:pt x="3404" y="295"/>
                </a:moveTo>
                <a:lnTo>
                  <a:pt x="3403" y="307"/>
                </a:lnTo>
                <a:lnTo>
                  <a:pt x="3402" y="319"/>
                </a:lnTo>
                <a:lnTo>
                  <a:pt x="3398" y="331"/>
                </a:lnTo>
                <a:lnTo>
                  <a:pt x="3394" y="342"/>
                </a:lnTo>
                <a:lnTo>
                  <a:pt x="3389" y="352"/>
                </a:lnTo>
                <a:lnTo>
                  <a:pt x="3383" y="362"/>
                </a:lnTo>
                <a:lnTo>
                  <a:pt x="3377" y="372"/>
                </a:lnTo>
                <a:lnTo>
                  <a:pt x="3368" y="380"/>
                </a:lnTo>
                <a:lnTo>
                  <a:pt x="3361" y="389"/>
                </a:lnTo>
                <a:lnTo>
                  <a:pt x="3351" y="395"/>
                </a:lnTo>
                <a:lnTo>
                  <a:pt x="3341" y="401"/>
                </a:lnTo>
                <a:lnTo>
                  <a:pt x="3331" y="406"/>
                </a:lnTo>
                <a:lnTo>
                  <a:pt x="3319" y="410"/>
                </a:lnTo>
                <a:lnTo>
                  <a:pt x="3307" y="414"/>
                </a:lnTo>
                <a:lnTo>
                  <a:pt x="3302" y="415"/>
                </a:lnTo>
                <a:lnTo>
                  <a:pt x="3296" y="415"/>
                </a:lnTo>
                <a:lnTo>
                  <a:pt x="3283" y="416"/>
                </a:lnTo>
                <a:lnTo>
                  <a:pt x="3051" y="416"/>
                </a:lnTo>
                <a:lnTo>
                  <a:pt x="3051" y="174"/>
                </a:lnTo>
                <a:lnTo>
                  <a:pt x="3283" y="174"/>
                </a:lnTo>
                <a:lnTo>
                  <a:pt x="3296" y="174"/>
                </a:lnTo>
                <a:lnTo>
                  <a:pt x="3307" y="176"/>
                </a:lnTo>
                <a:lnTo>
                  <a:pt x="3319" y="179"/>
                </a:lnTo>
                <a:lnTo>
                  <a:pt x="3331" y="184"/>
                </a:lnTo>
                <a:lnTo>
                  <a:pt x="3341" y="189"/>
                </a:lnTo>
                <a:lnTo>
                  <a:pt x="3351" y="194"/>
                </a:lnTo>
                <a:lnTo>
                  <a:pt x="3361" y="201"/>
                </a:lnTo>
                <a:lnTo>
                  <a:pt x="3368" y="209"/>
                </a:lnTo>
                <a:lnTo>
                  <a:pt x="3377" y="217"/>
                </a:lnTo>
                <a:lnTo>
                  <a:pt x="3383" y="227"/>
                </a:lnTo>
                <a:lnTo>
                  <a:pt x="3389" y="237"/>
                </a:lnTo>
                <a:lnTo>
                  <a:pt x="3394" y="247"/>
                </a:lnTo>
                <a:lnTo>
                  <a:pt x="3398" y="259"/>
                </a:lnTo>
                <a:lnTo>
                  <a:pt x="3402" y="270"/>
                </a:lnTo>
                <a:lnTo>
                  <a:pt x="3403" y="276"/>
                </a:lnTo>
                <a:lnTo>
                  <a:pt x="3403" y="282"/>
                </a:lnTo>
                <a:lnTo>
                  <a:pt x="3404" y="295"/>
                </a:lnTo>
                <a:close/>
                <a:moveTo>
                  <a:pt x="4822" y="429"/>
                </a:moveTo>
                <a:lnTo>
                  <a:pt x="4822" y="407"/>
                </a:lnTo>
                <a:lnTo>
                  <a:pt x="4820" y="386"/>
                </a:lnTo>
                <a:lnTo>
                  <a:pt x="4818" y="366"/>
                </a:lnTo>
                <a:lnTo>
                  <a:pt x="4815" y="346"/>
                </a:lnTo>
                <a:lnTo>
                  <a:pt x="4810" y="327"/>
                </a:lnTo>
                <a:lnTo>
                  <a:pt x="4805" y="307"/>
                </a:lnTo>
                <a:lnTo>
                  <a:pt x="4799" y="289"/>
                </a:lnTo>
                <a:lnTo>
                  <a:pt x="4791" y="271"/>
                </a:lnTo>
                <a:lnTo>
                  <a:pt x="4783" y="252"/>
                </a:lnTo>
                <a:lnTo>
                  <a:pt x="4774" y="235"/>
                </a:lnTo>
                <a:lnTo>
                  <a:pt x="4764" y="219"/>
                </a:lnTo>
                <a:lnTo>
                  <a:pt x="4754" y="202"/>
                </a:lnTo>
                <a:lnTo>
                  <a:pt x="4743" y="186"/>
                </a:lnTo>
                <a:lnTo>
                  <a:pt x="4730" y="171"/>
                </a:lnTo>
                <a:lnTo>
                  <a:pt x="4718" y="156"/>
                </a:lnTo>
                <a:lnTo>
                  <a:pt x="4704" y="142"/>
                </a:lnTo>
                <a:lnTo>
                  <a:pt x="4690" y="129"/>
                </a:lnTo>
                <a:lnTo>
                  <a:pt x="4675" y="116"/>
                </a:lnTo>
                <a:lnTo>
                  <a:pt x="4660" y="105"/>
                </a:lnTo>
                <a:lnTo>
                  <a:pt x="4645" y="94"/>
                </a:lnTo>
                <a:lnTo>
                  <a:pt x="4629" y="82"/>
                </a:lnTo>
                <a:lnTo>
                  <a:pt x="4612" y="72"/>
                </a:lnTo>
                <a:lnTo>
                  <a:pt x="4594" y="64"/>
                </a:lnTo>
                <a:lnTo>
                  <a:pt x="4577" y="56"/>
                </a:lnTo>
                <a:lnTo>
                  <a:pt x="4558" y="49"/>
                </a:lnTo>
                <a:lnTo>
                  <a:pt x="4539" y="42"/>
                </a:lnTo>
                <a:lnTo>
                  <a:pt x="4521" y="36"/>
                </a:lnTo>
                <a:lnTo>
                  <a:pt x="4501" y="32"/>
                </a:lnTo>
                <a:lnTo>
                  <a:pt x="4481" y="29"/>
                </a:lnTo>
                <a:lnTo>
                  <a:pt x="4461" y="26"/>
                </a:lnTo>
                <a:lnTo>
                  <a:pt x="4441" y="25"/>
                </a:lnTo>
                <a:lnTo>
                  <a:pt x="4420" y="24"/>
                </a:lnTo>
                <a:lnTo>
                  <a:pt x="4119" y="24"/>
                </a:lnTo>
                <a:lnTo>
                  <a:pt x="4119" y="832"/>
                </a:lnTo>
                <a:lnTo>
                  <a:pt x="4420" y="832"/>
                </a:lnTo>
                <a:lnTo>
                  <a:pt x="4441" y="831"/>
                </a:lnTo>
                <a:lnTo>
                  <a:pt x="4461" y="830"/>
                </a:lnTo>
                <a:lnTo>
                  <a:pt x="4481" y="827"/>
                </a:lnTo>
                <a:lnTo>
                  <a:pt x="4501" y="824"/>
                </a:lnTo>
                <a:lnTo>
                  <a:pt x="4521" y="820"/>
                </a:lnTo>
                <a:lnTo>
                  <a:pt x="4539" y="814"/>
                </a:lnTo>
                <a:lnTo>
                  <a:pt x="4558" y="807"/>
                </a:lnTo>
                <a:lnTo>
                  <a:pt x="4577" y="800"/>
                </a:lnTo>
                <a:lnTo>
                  <a:pt x="4594" y="792"/>
                </a:lnTo>
                <a:lnTo>
                  <a:pt x="4612" y="784"/>
                </a:lnTo>
                <a:lnTo>
                  <a:pt x="4629" y="774"/>
                </a:lnTo>
                <a:lnTo>
                  <a:pt x="4645" y="764"/>
                </a:lnTo>
                <a:lnTo>
                  <a:pt x="4660" y="752"/>
                </a:lnTo>
                <a:lnTo>
                  <a:pt x="4675" y="740"/>
                </a:lnTo>
                <a:lnTo>
                  <a:pt x="4690" y="727"/>
                </a:lnTo>
                <a:lnTo>
                  <a:pt x="4704" y="714"/>
                </a:lnTo>
                <a:lnTo>
                  <a:pt x="4718" y="700"/>
                </a:lnTo>
                <a:lnTo>
                  <a:pt x="4730" y="685"/>
                </a:lnTo>
                <a:lnTo>
                  <a:pt x="4743" y="670"/>
                </a:lnTo>
                <a:lnTo>
                  <a:pt x="4754" y="654"/>
                </a:lnTo>
                <a:lnTo>
                  <a:pt x="4764" y="637"/>
                </a:lnTo>
                <a:lnTo>
                  <a:pt x="4774" y="621"/>
                </a:lnTo>
                <a:lnTo>
                  <a:pt x="4783" y="604"/>
                </a:lnTo>
                <a:lnTo>
                  <a:pt x="4791" y="585"/>
                </a:lnTo>
                <a:lnTo>
                  <a:pt x="4799" y="567"/>
                </a:lnTo>
                <a:lnTo>
                  <a:pt x="4805" y="549"/>
                </a:lnTo>
                <a:lnTo>
                  <a:pt x="4810" y="529"/>
                </a:lnTo>
                <a:lnTo>
                  <a:pt x="4815" y="510"/>
                </a:lnTo>
                <a:lnTo>
                  <a:pt x="4818" y="490"/>
                </a:lnTo>
                <a:lnTo>
                  <a:pt x="4820" y="470"/>
                </a:lnTo>
                <a:lnTo>
                  <a:pt x="4822" y="449"/>
                </a:lnTo>
                <a:lnTo>
                  <a:pt x="4822" y="429"/>
                </a:lnTo>
                <a:close/>
                <a:moveTo>
                  <a:pt x="4674" y="429"/>
                </a:moveTo>
                <a:lnTo>
                  <a:pt x="4673" y="441"/>
                </a:lnTo>
                <a:lnTo>
                  <a:pt x="4672" y="454"/>
                </a:lnTo>
                <a:lnTo>
                  <a:pt x="4668" y="480"/>
                </a:lnTo>
                <a:lnTo>
                  <a:pt x="4665" y="491"/>
                </a:lnTo>
                <a:lnTo>
                  <a:pt x="4662" y="504"/>
                </a:lnTo>
                <a:lnTo>
                  <a:pt x="4658" y="516"/>
                </a:lnTo>
                <a:lnTo>
                  <a:pt x="4654" y="527"/>
                </a:lnTo>
                <a:lnTo>
                  <a:pt x="4648" y="539"/>
                </a:lnTo>
                <a:lnTo>
                  <a:pt x="4643" y="550"/>
                </a:lnTo>
                <a:lnTo>
                  <a:pt x="4637" y="560"/>
                </a:lnTo>
                <a:lnTo>
                  <a:pt x="4630" y="570"/>
                </a:lnTo>
                <a:lnTo>
                  <a:pt x="4623" y="580"/>
                </a:lnTo>
                <a:lnTo>
                  <a:pt x="4615" y="590"/>
                </a:lnTo>
                <a:lnTo>
                  <a:pt x="4608" y="599"/>
                </a:lnTo>
                <a:lnTo>
                  <a:pt x="4599" y="609"/>
                </a:lnTo>
                <a:lnTo>
                  <a:pt x="4590" y="616"/>
                </a:lnTo>
                <a:lnTo>
                  <a:pt x="4580" y="625"/>
                </a:lnTo>
                <a:lnTo>
                  <a:pt x="4572" y="632"/>
                </a:lnTo>
                <a:lnTo>
                  <a:pt x="4562" y="639"/>
                </a:lnTo>
                <a:lnTo>
                  <a:pt x="4551" y="646"/>
                </a:lnTo>
                <a:lnTo>
                  <a:pt x="4541" y="652"/>
                </a:lnTo>
                <a:lnTo>
                  <a:pt x="4529" y="657"/>
                </a:lnTo>
                <a:lnTo>
                  <a:pt x="4518" y="662"/>
                </a:lnTo>
                <a:lnTo>
                  <a:pt x="4507" y="667"/>
                </a:lnTo>
                <a:lnTo>
                  <a:pt x="4494" y="671"/>
                </a:lnTo>
                <a:lnTo>
                  <a:pt x="4483" y="675"/>
                </a:lnTo>
                <a:lnTo>
                  <a:pt x="4471" y="677"/>
                </a:lnTo>
                <a:lnTo>
                  <a:pt x="4458" y="680"/>
                </a:lnTo>
                <a:lnTo>
                  <a:pt x="4446" y="681"/>
                </a:lnTo>
                <a:lnTo>
                  <a:pt x="4432" y="682"/>
                </a:lnTo>
                <a:lnTo>
                  <a:pt x="4420" y="682"/>
                </a:lnTo>
                <a:lnTo>
                  <a:pt x="4269" y="682"/>
                </a:lnTo>
                <a:lnTo>
                  <a:pt x="4269" y="174"/>
                </a:lnTo>
                <a:lnTo>
                  <a:pt x="4420" y="174"/>
                </a:lnTo>
                <a:lnTo>
                  <a:pt x="4432" y="174"/>
                </a:lnTo>
                <a:lnTo>
                  <a:pt x="4446" y="175"/>
                </a:lnTo>
                <a:lnTo>
                  <a:pt x="4471" y="179"/>
                </a:lnTo>
                <a:lnTo>
                  <a:pt x="4483" y="181"/>
                </a:lnTo>
                <a:lnTo>
                  <a:pt x="4494" y="185"/>
                </a:lnTo>
                <a:lnTo>
                  <a:pt x="4507" y="189"/>
                </a:lnTo>
                <a:lnTo>
                  <a:pt x="4518" y="194"/>
                </a:lnTo>
                <a:lnTo>
                  <a:pt x="4529" y="199"/>
                </a:lnTo>
                <a:lnTo>
                  <a:pt x="4541" y="204"/>
                </a:lnTo>
                <a:lnTo>
                  <a:pt x="4551" y="210"/>
                </a:lnTo>
                <a:lnTo>
                  <a:pt x="4562" y="217"/>
                </a:lnTo>
                <a:lnTo>
                  <a:pt x="4572" y="224"/>
                </a:lnTo>
                <a:lnTo>
                  <a:pt x="4580" y="231"/>
                </a:lnTo>
                <a:lnTo>
                  <a:pt x="4590" y="240"/>
                </a:lnTo>
                <a:lnTo>
                  <a:pt x="4599" y="249"/>
                </a:lnTo>
                <a:lnTo>
                  <a:pt x="4608" y="257"/>
                </a:lnTo>
                <a:lnTo>
                  <a:pt x="4615" y="266"/>
                </a:lnTo>
                <a:lnTo>
                  <a:pt x="4623" y="276"/>
                </a:lnTo>
                <a:lnTo>
                  <a:pt x="4630" y="286"/>
                </a:lnTo>
                <a:lnTo>
                  <a:pt x="4637" y="296"/>
                </a:lnTo>
                <a:lnTo>
                  <a:pt x="4643" y="306"/>
                </a:lnTo>
                <a:lnTo>
                  <a:pt x="4648" y="317"/>
                </a:lnTo>
                <a:lnTo>
                  <a:pt x="4654" y="329"/>
                </a:lnTo>
                <a:lnTo>
                  <a:pt x="4658" y="341"/>
                </a:lnTo>
                <a:lnTo>
                  <a:pt x="4662" y="352"/>
                </a:lnTo>
                <a:lnTo>
                  <a:pt x="4665" y="365"/>
                </a:lnTo>
                <a:lnTo>
                  <a:pt x="4668" y="376"/>
                </a:lnTo>
                <a:lnTo>
                  <a:pt x="4670" y="390"/>
                </a:lnTo>
                <a:lnTo>
                  <a:pt x="4672" y="402"/>
                </a:lnTo>
                <a:lnTo>
                  <a:pt x="4673" y="415"/>
                </a:lnTo>
                <a:lnTo>
                  <a:pt x="4674" y="429"/>
                </a:lnTo>
                <a:close/>
                <a:moveTo>
                  <a:pt x="3738" y="832"/>
                </a:moveTo>
                <a:lnTo>
                  <a:pt x="3887" y="832"/>
                </a:lnTo>
                <a:lnTo>
                  <a:pt x="3887" y="24"/>
                </a:lnTo>
                <a:lnTo>
                  <a:pt x="3738" y="24"/>
                </a:lnTo>
                <a:lnTo>
                  <a:pt x="3738" y="832"/>
                </a:lnTo>
                <a:close/>
                <a:moveTo>
                  <a:pt x="0" y="24"/>
                </a:moveTo>
                <a:lnTo>
                  <a:pt x="0" y="832"/>
                </a:lnTo>
                <a:lnTo>
                  <a:pt x="150" y="832"/>
                </a:lnTo>
                <a:lnTo>
                  <a:pt x="150" y="565"/>
                </a:lnTo>
                <a:lnTo>
                  <a:pt x="442" y="565"/>
                </a:lnTo>
                <a:lnTo>
                  <a:pt x="519" y="416"/>
                </a:lnTo>
                <a:lnTo>
                  <a:pt x="150" y="416"/>
                </a:lnTo>
                <a:lnTo>
                  <a:pt x="150" y="174"/>
                </a:lnTo>
                <a:lnTo>
                  <a:pt x="555" y="174"/>
                </a:lnTo>
                <a:lnTo>
                  <a:pt x="555" y="24"/>
                </a:lnTo>
                <a:lnTo>
                  <a:pt x="0" y="24"/>
                </a:lnTo>
                <a:close/>
                <a:moveTo>
                  <a:pt x="1624" y="24"/>
                </a:moveTo>
                <a:lnTo>
                  <a:pt x="1624" y="617"/>
                </a:lnTo>
                <a:lnTo>
                  <a:pt x="1315" y="24"/>
                </a:lnTo>
                <a:lnTo>
                  <a:pt x="1104" y="24"/>
                </a:lnTo>
                <a:lnTo>
                  <a:pt x="1104" y="832"/>
                </a:lnTo>
                <a:lnTo>
                  <a:pt x="1252" y="832"/>
                </a:lnTo>
                <a:lnTo>
                  <a:pt x="1252" y="239"/>
                </a:lnTo>
                <a:lnTo>
                  <a:pt x="1563" y="832"/>
                </a:lnTo>
                <a:lnTo>
                  <a:pt x="1774" y="832"/>
                </a:lnTo>
                <a:lnTo>
                  <a:pt x="1774" y="24"/>
                </a:lnTo>
                <a:lnTo>
                  <a:pt x="1624" y="24"/>
                </a:lnTo>
                <a:close/>
                <a:moveTo>
                  <a:pt x="723" y="832"/>
                </a:moveTo>
                <a:lnTo>
                  <a:pt x="872" y="832"/>
                </a:lnTo>
                <a:lnTo>
                  <a:pt x="872" y="24"/>
                </a:lnTo>
                <a:lnTo>
                  <a:pt x="723" y="24"/>
                </a:lnTo>
                <a:lnTo>
                  <a:pt x="723" y="83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185067773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Nosto 1">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Otsikko 1"/>
          <p:cNvSpPr>
            <a:spLocks noGrp="1"/>
          </p:cNvSpPr>
          <p:nvPr>
            <p:ph type="title" hasCustomPrompt="1"/>
          </p:nvPr>
        </p:nvSpPr>
        <p:spPr>
          <a:xfrm>
            <a:off x="1524000" y="841829"/>
            <a:ext cx="9144000" cy="5174342"/>
          </a:xfrm>
        </p:spPr>
        <p:txBody>
          <a:bodyPr anchor="ctr"/>
          <a:lstStyle>
            <a:lvl1pPr algn="ctr">
              <a:lnSpc>
                <a:spcPct val="100000"/>
              </a:lnSpc>
              <a:defRPr sz="5400">
                <a:solidFill>
                  <a:schemeClr val="bg1"/>
                </a:solidFill>
              </a:defRPr>
            </a:lvl1pPr>
          </a:lstStyle>
          <a:p>
            <a:r>
              <a:rPr lang="fi-FI" dirty="0"/>
              <a:t>Lisää nostoteksti</a:t>
            </a:r>
          </a:p>
        </p:txBody>
      </p:sp>
      <p:sp>
        <p:nvSpPr>
          <p:cNvPr id="4" name="Freeform 6" descr="Fingrid logo">
            <a:extLst>
              <a:ext uri="{FF2B5EF4-FFF2-40B4-BE49-F238E27FC236}">
                <a16:creationId xmlns:a16="http://schemas.microsoft.com/office/drawing/2014/main" id="{8B7E0052-7330-36D3-F5AA-56D119A8B0BD}"/>
              </a:ext>
            </a:extLst>
          </p:cNvPr>
          <p:cNvSpPr>
            <a:spLocks noChangeAspect="1" noEditPoints="1"/>
          </p:cNvSpPr>
          <p:nvPr userDrawn="1"/>
        </p:nvSpPr>
        <p:spPr bwMode="auto">
          <a:xfrm>
            <a:off x="10494893" y="6237288"/>
            <a:ext cx="1217682" cy="216000"/>
          </a:xfrm>
          <a:custGeom>
            <a:avLst/>
            <a:gdLst>
              <a:gd name="T0" fmla="*/ 2515 w 4822"/>
              <a:gd name="T1" fmla="*/ 636 h 856"/>
              <a:gd name="T2" fmla="*/ 2410 w 4822"/>
              <a:gd name="T3" fmla="*/ 696 h 856"/>
              <a:gd name="T4" fmla="*/ 2287 w 4822"/>
              <a:gd name="T5" fmla="*/ 701 h 856"/>
              <a:gd name="T6" fmla="*/ 2182 w 4822"/>
              <a:gd name="T7" fmla="*/ 651 h 856"/>
              <a:gd name="T8" fmla="*/ 2121 w 4822"/>
              <a:gd name="T9" fmla="*/ 584 h 856"/>
              <a:gd name="T10" fmla="*/ 2081 w 4822"/>
              <a:gd name="T11" fmla="*/ 484 h 856"/>
              <a:gd name="T12" fmla="*/ 2081 w 4822"/>
              <a:gd name="T13" fmla="*/ 372 h 856"/>
              <a:gd name="T14" fmla="*/ 2121 w 4822"/>
              <a:gd name="T15" fmla="*/ 272 h 856"/>
              <a:gd name="T16" fmla="*/ 2172 w 4822"/>
              <a:gd name="T17" fmla="*/ 212 h 856"/>
              <a:gd name="T18" fmla="*/ 2260 w 4822"/>
              <a:gd name="T19" fmla="*/ 162 h 856"/>
              <a:gd name="T20" fmla="*/ 2368 w 4822"/>
              <a:gd name="T21" fmla="*/ 151 h 856"/>
              <a:gd name="T22" fmla="*/ 2472 w 4822"/>
              <a:gd name="T23" fmla="*/ 187 h 856"/>
              <a:gd name="T24" fmla="*/ 2642 w 4822"/>
              <a:gd name="T25" fmla="*/ 137 h 856"/>
              <a:gd name="T26" fmla="*/ 2496 w 4822"/>
              <a:gd name="T27" fmla="*/ 32 h 856"/>
              <a:gd name="T28" fmla="*/ 2339 w 4822"/>
              <a:gd name="T29" fmla="*/ 0 h 856"/>
              <a:gd name="T30" fmla="*/ 2197 w 4822"/>
              <a:gd name="T31" fmla="*/ 26 h 856"/>
              <a:gd name="T32" fmla="*/ 2062 w 4822"/>
              <a:gd name="T33" fmla="*/ 111 h 856"/>
              <a:gd name="T34" fmla="*/ 1986 w 4822"/>
              <a:gd name="T35" fmla="*/ 206 h 856"/>
              <a:gd name="T36" fmla="*/ 1931 w 4822"/>
              <a:gd name="T37" fmla="*/ 362 h 856"/>
              <a:gd name="T38" fmla="*/ 1935 w 4822"/>
              <a:gd name="T39" fmla="*/ 515 h 856"/>
              <a:gd name="T40" fmla="*/ 1977 w 4822"/>
              <a:gd name="T41" fmla="*/ 632 h 856"/>
              <a:gd name="T42" fmla="*/ 2062 w 4822"/>
              <a:gd name="T43" fmla="*/ 745 h 856"/>
              <a:gd name="T44" fmla="*/ 2178 w 4822"/>
              <a:gd name="T45" fmla="*/ 822 h 856"/>
              <a:gd name="T46" fmla="*/ 2318 w 4822"/>
              <a:gd name="T47" fmla="*/ 856 h 856"/>
              <a:gd name="T48" fmla="*/ 2461 w 4822"/>
              <a:gd name="T49" fmla="*/ 837 h 856"/>
              <a:gd name="T50" fmla="*/ 2601 w 4822"/>
              <a:gd name="T51" fmla="*/ 759 h 856"/>
              <a:gd name="T52" fmla="*/ 2681 w 4822"/>
              <a:gd name="T53" fmla="*/ 667 h 856"/>
              <a:gd name="T54" fmla="*/ 2743 w 4822"/>
              <a:gd name="T55" fmla="*/ 515 h 856"/>
              <a:gd name="T56" fmla="*/ 3554 w 4822"/>
              <a:gd name="T57" fmla="*/ 281 h 856"/>
              <a:gd name="T58" fmla="*/ 3539 w 4822"/>
              <a:gd name="T59" fmla="*/ 201 h 856"/>
              <a:gd name="T60" fmla="*/ 3484 w 4822"/>
              <a:gd name="T61" fmla="*/ 112 h 856"/>
              <a:gd name="T62" fmla="*/ 3402 w 4822"/>
              <a:gd name="T63" fmla="*/ 51 h 856"/>
              <a:gd name="T64" fmla="*/ 3298 w 4822"/>
              <a:gd name="T65" fmla="*/ 25 h 856"/>
              <a:gd name="T66" fmla="*/ 3538 w 4822"/>
              <a:gd name="T67" fmla="*/ 832 h 856"/>
              <a:gd name="T68" fmla="*/ 3484 w 4822"/>
              <a:gd name="T69" fmla="*/ 477 h 856"/>
              <a:gd name="T70" fmla="*/ 3535 w 4822"/>
              <a:gd name="T71" fmla="*/ 395 h 856"/>
              <a:gd name="T72" fmla="*/ 3403 w 4822"/>
              <a:gd name="T73" fmla="*/ 307 h 856"/>
              <a:gd name="T74" fmla="*/ 3361 w 4822"/>
              <a:gd name="T75" fmla="*/ 389 h 856"/>
              <a:gd name="T76" fmla="*/ 3283 w 4822"/>
              <a:gd name="T77" fmla="*/ 416 h 856"/>
              <a:gd name="T78" fmla="*/ 3341 w 4822"/>
              <a:gd name="T79" fmla="*/ 189 h 856"/>
              <a:gd name="T80" fmla="*/ 3398 w 4822"/>
              <a:gd name="T81" fmla="*/ 259 h 856"/>
              <a:gd name="T82" fmla="*/ 4818 w 4822"/>
              <a:gd name="T83" fmla="*/ 366 h 856"/>
              <a:gd name="T84" fmla="*/ 4764 w 4822"/>
              <a:gd name="T85" fmla="*/ 219 h 856"/>
              <a:gd name="T86" fmla="*/ 4660 w 4822"/>
              <a:gd name="T87" fmla="*/ 105 h 856"/>
              <a:gd name="T88" fmla="*/ 4521 w 4822"/>
              <a:gd name="T89" fmla="*/ 36 h 856"/>
              <a:gd name="T90" fmla="*/ 4420 w 4822"/>
              <a:gd name="T91" fmla="*/ 832 h 856"/>
              <a:gd name="T92" fmla="*/ 4577 w 4822"/>
              <a:gd name="T93" fmla="*/ 800 h 856"/>
              <a:gd name="T94" fmla="*/ 4704 w 4822"/>
              <a:gd name="T95" fmla="*/ 714 h 856"/>
              <a:gd name="T96" fmla="*/ 4791 w 4822"/>
              <a:gd name="T97" fmla="*/ 585 h 856"/>
              <a:gd name="T98" fmla="*/ 4822 w 4822"/>
              <a:gd name="T99" fmla="*/ 429 h 856"/>
              <a:gd name="T100" fmla="*/ 4654 w 4822"/>
              <a:gd name="T101" fmla="*/ 527 h 856"/>
              <a:gd name="T102" fmla="*/ 4599 w 4822"/>
              <a:gd name="T103" fmla="*/ 609 h 856"/>
              <a:gd name="T104" fmla="*/ 4518 w 4822"/>
              <a:gd name="T105" fmla="*/ 662 h 856"/>
              <a:gd name="T106" fmla="*/ 4420 w 4822"/>
              <a:gd name="T107" fmla="*/ 682 h 856"/>
              <a:gd name="T108" fmla="*/ 4494 w 4822"/>
              <a:gd name="T109" fmla="*/ 185 h 856"/>
              <a:gd name="T110" fmla="*/ 4580 w 4822"/>
              <a:gd name="T111" fmla="*/ 231 h 856"/>
              <a:gd name="T112" fmla="*/ 4643 w 4822"/>
              <a:gd name="T113" fmla="*/ 306 h 856"/>
              <a:gd name="T114" fmla="*/ 4672 w 4822"/>
              <a:gd name="T115" fmla="*/ 402 h 856"/>
              <a:gd name="T116" fmla="*/ 0 w 4822"/>
              <a:gd name="T117" fmla="*/ 24 h 856"/>
              <a:gd name="T118" fmla="*/ 555 w 4822"/>
              <a:gd name="T119" fmla="*/ 174 h 856"/>
              <a:gd name="T120" fmla="*/ 1252 w 4822"/>
              <a:gd name="T121" fmla="*/ 832 h 856"/>
              <a:gd name="T122" fmla="*/ 872 w 4822"/>
              <a:gd name="T123" fmla="*/ 24 h 8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4822" h="856">
                <a:moveTo>
                  <a:pt x="2299" y="416"/>
                </a:moveTo>
                <a:lnTo>
                  <a:pt x="2378" y="565"/>
                </a:lnTo>
                <a:lnTo>
                  <a:pt x="2568" y="565"/>
                </a:lnTo>
                <a:lnTo>
                  <a:pt x="2558" y="581"/>
                </a:lnTo>
                <a:lnTo>
                  <a:pt x="2550" y="596"/>
                </a:lnTo>
                <a:lnTo>
                  <a:pt x="2538" y="610"/>
                </a:lnTo>
                <a:lnTo>
                  <a:pt x="2527" y="624"/>
                </a:lnTo>
                <a:lnTo>
                  <a:pt x="2515" y="636"/>
                </a:lnTo>
                <a:lnTo>
                  <a:pt x="2501" y="647"/>
                </a:lnTo>
                <a:lnTo>
                  <a:pt x="2487" y="657"/>
                </a:lnTo>
                <a:lnTo>
                  <a:pt x="2474" y="667"/>
                </a:lnTo>
                <a:lnTo>
                  <a:pt x="2459" y="676"/>
                </a:lnTo>
                <a:lnTo>
                  <a:pt x="2442" y="685"/>
                </a:lnTo>
                <a:lnTo>
                  <a:pt x="2435" y="687"/>
                </a:lnTo>
                <a:lnTo>
                  <a:pt x="2426" y="691"/>
                </a:lnTo>
                <a:lnTo>
                  <a:pt x="2410" y="696"/>
                </a:lnTo>
                <a:lnTo>
                  <a:pt x="2393" y="701"/>
                </a:lnTo>
                <a:lnTo>
                  <a:pt x="2375" y="704"/>
                </a:lnTo>
                <a:lnTo>
                  <a:pt x="2358" y="706"/>
                </a:lnTo>
                <a:lnTo>
                  <a:pt x="2339" y="707"/>
                </a:lnTo>
                <a:lnTo>
                  <a:pt x="2325" y="706"/>
                </a:lnTo>
                <a:lnTo>
                  <a:pt x="2313" y="705"/>
                </a:lnTo>
                <a:lnTo>
                  <a:pt x="2299" y="704"/>
                </a:lnTo>
                <a:lnTo>
                  <a:pt x="2287" y="701"/>
                </a:lnTo>
                <a:lnTo>
                  <a:pt x="2273" y="699"/>
                </a:lnTo>
                <a:lnTo>
                  <a:pt x="2260" y="695"/>
                </a:lnTo>
                <a:lnTo>
                  <a:pt x="2237" y="685"/>
                </a:lnTo>
                <a:lnTo>
                  <a:pt x="2225" y="680"/>
                </a:lnTo>
                <a:lnTo>
                  <a:pt x="2214" y="674"/>
                </a:lnTo>
                <a:lnTo>
                  <a:pt x="2203" y="666"/>
                </a:lnTo>
                <a:lnTo>
                  <a:pt x="2192" y="659"/>
                </a:lnTo>
                <a:lnTo>
                  <a:pt x="2182" y="651"/>
                </a:lnTo>
                <a:lnTo>
                  <a:pt x="2172" y="644"/>
                </a:lnTo>
                <a:lnTo>
                  <a:pt x="2162" y="635"/>
                </a:lnTo>
                <a:lnTo>
                  <a:pt x="2158" y="630"/>
                </a:lnTo>
                <a:lnTo>
                  <a:pt x="2153" y="625"/>
                </a:lnTo>
                <a:lnTo>
                  <a:pt x="2144" y="615"/>
                </a:lnTo>
                <a:lnTo>
                  <a:pt x="2136" y="605"/>
                </a:lnTo>
                <a:lnTo>
                  <a:pt x="2128" y="595"/>
                </a:lnTo>
                <a:lnTo>
                  <a:pt x="2121" y="584"/>
                </a:lnTo>
                <a:lnTo>
                  <a:pt x="2114" y="572"/>
                </a:lnTo>
                <a:lnTo>
                  <a:pt x="2108" y="561"/>
                </a:lnTo>
                <a:lnTo>
                  <a:pt x="2102" y="549"/>
                </a:lnTo>
                <a:lnTo>
                  <a:pt x="2097" y="536"/>
                </a:lnTo>
                <a:lnTo>
                  <a:pt x="2092" y="524"/>
                </a:lnTo>
                <a:lnTo>
                  <a:pt x="2088" y="511"/>
                </a:lnTo>
                <a:lnTo>
                  <a:pt x="2084" y="497"/>
                </a:lnTo>
                <a:lnTo>
                  <a:pt x="2081" y="484"/>
                </a:lnTo>
                <a:lnTo>
                  <a:pt x="2079" y="470"/>
                </a:lnTo>
                <a:lnTo>
                  <a:pt x="2077" y="456"/>
                </a:lnTo>
                <a:lnTo>
                  <a:pt x="2076" y="442"/>
                </a:lnTo>
                <a:lnTo>
                  <a:pt x="2076" y="429"/>
                </a:lnTo>
                <a:lnTo>
                  <a:pt x="2076" y="414"/>
                </a:lnTo>
                <a:lnTo>
                  <a:pt x="2077" y="400"/>
                </a:lnTo>
                <a:lnTo>
                  <a:pt x="2079" y="386"/>
                </a:lnTo>
                <a:lnTo>
                  <a:pt x="2081" y="372"/>
                </a:lnTo>
                <a:lnTo>
                  <a:pt x="2084" y="359"/>
                </a:lnTo>
                <a:lnTo>
                  <a:pt x="2088" y="345"/>
                </a:lnTo>
                <a:lnTo>
                  <a:pt x="2092" y="332"/>
                </a:lnTo>
                <a:lnTo>
                  <a:pt x="2097" y="320"/>
                </a:lnTo>
                <a:lnTo>
                  <a:pt x="2102" y="307"/>
                </a:lnTo>
                <a:lnTo>
                  <a:pt x="2108" y="295"/>
                </a:lnTo>
                <a:lnTo>
                  <a:pt x="2114" y="284"/>
                </a:lnTo>
                <a:lnTo>
                  <a:pt x="2121" y="272"/>
                </a:lnTo>
                <a:lnTo>
                  <a:pt x="2124" y="266"/>
                </a:lnTo>
                <a:lnTo>
                  <a:pt x="2128" y="261"/>
                </a:lnTo>
                <a:lnTo>
                  <a:pt x="2136" y="251"/>
                </a:lnTo>
                <a:lnTo>
                  <a:pt x="2141" y="246"/>
                </a:lnTo>
                <a:lnTo>
                  <a:pt x="2144" y="241"/>
                </a:lnTo>
                <a:lnTo>
                  <a:pt x="2153" y="231"/>
                </a:lnTo>
                <a:lnTo>
                  <a:pt x="2162" y="221"/>
                </a:lnTo>
                <a:lnTo>
                  <a:pt x="2172" y="212"/>
                </a:lnTo>
                <a:lnTo>
                  <a:pt x="2182" y="205"/>
                </a:lnTo>
                <a:lnTo>
                  <a:pt x="2192" y="197"/>
                </a:lnTo>
                <a:lnTo>
                  <a:pt x="2203" y="190"/>
                </a:lnTo>
                <a:lnTo>
                  <a:pt x="2214" y="182"/>
                </a:lnTo>
                <a:lnTo>
                  <a:pt x="2225" y="176"/>
                </a:lnTo>
                <a:lnTo>
                  <a:pt x="2237" y="171"/>
                </a:lnTo>
                <a:lnTo>
                  <a:pt x="2249" y="166"/>
                </a:lnTo>
                <a:lnTo>
                  <a:pt x="2260" y="162"/>
                </a:lnTo>
                <a:lnTo>
                  <a:pt x="2273" y="159"/>
                </a:lnTo>
                <a:lnTo>
                  <a:pt x="2287" y="155"/>
                </a:lnTo>
                <a:lnTo>
                  <a:pt x="2299" y="152"/>
                </a:lnTo>
                <a:lnTo>
                  <a:pt x="2313" y="151"/>
                </a:lnTo>
                <a:lnTo>
                  <a:pt x="2325" y="150"/>
                </a:lnTo>
                <a:lnTo>
                  <a:pt x="2339" y="150"/>
                </a:lnTo>
                <a:lnTo>
                  <a:pt x="2354" y="150"/>
                </a:lnTo>
                <a:lnTo>
                  <a:pt x="2368" y="151"/>
                </a:lnTo>
                <a:lnTo>
                  <a:pt x="2381" y="152"/>
                </a:lnTo>
                <a:lnTo>
                  <a:pt x="2395" y="156"/>
                </a:lnTo>
                <a:lnTo>
                  <a:pt x="2409" y="160"/>
                </a:lnTo>
                <a:lnTo>
                  <a:pt x="2422" y="164"/>
                </a:lnTo>
                <a:lnTo>
                  <a:pt x="2435" y="169"/>
                </a:lnTo>
                <a:lnTo>
                  <a:pt x="2447" y="174"/>
                </a:lnTo>
                <a:lnTo>
                  <a:pt x="2460" y="181"/>
                </a:lnTo>
                <a:lnTo>
                  <a:pt x="2472" y="187"/>
                </a:lnTo>
                <a:lnTo>
                  <a:pt x="2484" y="195"/>
                </a:lnTo>
                <a:lnTo>
                  <a:pt x="2495" y="204"/>
                </a:lnTo>
                <a:lnTo>
                  <a:pt x="2505" y="212"/>
                </a:lnTo>
                <a:lnTo>
                  <a:pt x="2516" y="221"/>
                </a:lnTo>
                <a:lnTo>
                  <a:pt x="2525" y="231"/>
                </a:lnTo>
                <a:lnTo>
                  <a:pt x="2535" y="241"/>
                </a:lnTo>
                <a:lnTo>
                  <a:pt x="2656" y="154"/>
                </a:lnTo>
                <a:lnTo>
                  <a:pt x="2642" y="137"/>
                </a:lnTo>
                <a:lnTo>
                  <a:pt x="2626" y="121"/>
                </a:lnTo>
                <a:lnTo>
                  <a:pt x="2610" y="105"/>
                </a:lnTo>
                <a:lnTo>
                  <a:pt x="2592" y="90"/>
                </a:lnTo>
                <a:lnTo>
                  <a:pt x="2575" y="76"/>
                </a:lnTo>
                <a:lnTo>
                  <a:pt x="2556" y="64"/>
                </a:lnTo>
                <a:lnTo>
                  <a:pt x="2537" y="52"/>
                </a:lnTo>
                <a:lnTo>
                  <a:pt x="2517" y="41"/>
                </a:lnTo>
                <a:lnTo>
                  <a:pt x="2496" y="32"/>
                </a:lnTo>
                <a:lnTo>
                  <a:pt x="2486" y="27"/>
                </a:lnTo>
                <a:lnTo>
                  <a:pt x="2475" y="24"/>
                </a:lnTo>
                <a:lnTo>
                  <a:pt x="2454" y="16"/>
                </a:lnTo>
                <a:lnTo>
                  <a:pt x="2431" y="11"/>
                </a:lnTo>
                <a:lnTo>
                  <a:pt x="2409" y="6"/>
                </a:lnTo>
                <a:lnTo>
                  <a:pt x="2386" y="2"/>
                </a:lnTo>
                <a:lnTo>
                  <a:pt x="2363" y="0"/>
                </a:lnTo>
                <a:lnTo>
                  <a:pt x="2339" y="0"/>
                </a:lnTo>
                <a:lnTo>
                  <a:pt x="2318" y="0"/>
                </a:lnTo>
                <a:lnTo>
                  <a:pt x="2296" y="2"/>
                </a:lnTo>
                <a:lnTo>
                  <a:pt x="2277" y="5"/>
                </a:lnTo>
                <a:lnTo>
                  <a:pt x="2267" y="6"/>
                </a:lnTo>
                <a:lnTo>
                  <a:pt x="2257" y="9"/>
                </a:lnTo>
                <a:lnTo>
                  <a:pt x="2237" y="14"/>
                </a:lnTo>
                <a:lnTo>
                  <a:pt x="2217" y="19"/>
                </a:lnTo>
                <a:lnTo>
                  <a:pt x="2197" y="26"/>
                </a:lnTo>
                <a:lnTo>
                  <a:pt x="2178" y="34"/>
                </a:lnTo>
                <a:lnTo>
                  <a:pt x="2161" y="42"/>
                </a:lnTo>
                <a:lnTo>
                  <a:pt x="2143" y="51"/>
                </a:lnTo>
                <a:lnTo>
                  <a:pt x="2126" y="62"/>
                </a:lnTo>
                <a:lnTo>
                  <a:pt x="2108" y="72"/>
                </a:lnTo>
                <a:lnTo>
                  <a:pt x="2092" y="85"/>
                </a:lnTo>
                <a:lnTo>
                  <a:pt x="2077" y="97"/>
                </a:lnTo>
                <a:lnTo>
                  <a:pt x="2062" y="111"/>
                </a:lnTo>
                <a:lnTo>
                  <a:pt x="2047" y="125"/>
                </a:lnTo>
                <a:lnTo>
                  <a:pt x="2041" y="132"/>
                </a:lnTo>
                <a:lnTo>
                  <a:pt x="2033" y="140"/>
                </a:lnTo>
                <a:lnTo>
                  <a:pt x="2021" y="156"/>
                </a:lnTo>
                <a:lnTo>
                  <a:pt x="2015" y="164"/>
                </a:lnTo>
                <a:lnTo>
                  <a:pt x="2008" y="172"/>
                </a:lnTo>
                <a:lnTo>
                  <a:pt x="1997" y="189"/>
                </a:lnTo>
                <a:lnTo>
                  <a:pt x="1986" y="206"/>
                </a:lnTo>
                <a:lnTo>
                  <a:pt x="1977" y="224"/>
                </a:lnTo>
                <a:lnTo>
                  <a:pt x="1967" y="242"/>
                </a:lnTo>
                <a:lnTo>
                  <a:pt x="1960" y="261"/>
                </a:lnTo>
                <a:lnTo>
                  <a:pt x="1952" y="281"/>
                </a:lnTo>
                <a:lnTo>
                  <a:pt x="1945" y="301"/>
                </a:lnTo>
                <a:lnTo>
                  <a:pt x="1940" y="321"/>
                </a:lnTo>
                <a:lnTo>
                  <a:pt x="1935" y="341"/>
                </a:lnTo>
                <a:lnTo>
                  <a:pt x="1931" y="362"/>
                </a:lnTo>
                <a:lnTo>
                  <a:pt x="1928" y="385"/>
                </a:lnTo>
                <a:lnTo>
                  <a:pt x="1927" y="406"/>
                </a:lnTo>
                <a:lnTo>
                  <a:pt x="1927" y="429"/>
                </a:lnTo>
                <a:lnTo>
                  <a:pt x="1927" y="450"/>
                </a:lnTo>
                <a:lnTo>
                  <a:pt x="1928" y="472"/>
                </a:lnTo>
                <a:lnTo>
                  <a:pt x="1931" y="494"/>
                </a:lnTo>
                <a:lnTo>
                  <a:pt x="1933" y="504"/>
                </a:lnTo>
                <a:lnTo>
                  <a:pt x="1935" y="515"/>
                </a:lnTo>
                <a:lnTo>
                  <a:pt x="1940" y="535"/>
                </a:lnTo>
                <a:lnTo>
                  <a:pt x="1942" y="545"/>
                </a:lnTo>
                <a:lnTo>
                  <a:pt x="1945" y="555"/>
                </a:lnTo>
                <a:lnTo>
                  <a:pt x="1952" y="575"/>
                </a:lnTo>
                <a:lnTo>
                  <a:pt x="1956" y="585"/>
                </a:lnTo>
                <a:lnTo>
                  <a:pt x="1960" y="595"/>
                </a:lnTo>
                <a:lnTo>
                  <a:pt x="1967" y="614"/>
                </a:lnTo>
                <a:lnTo>
                  <a:pt x="1977" y="632"/>
                </a:lnTo>
                <a:lnTo>
                  <a:pt x="1986" y="650"/>
                </a:lnTo>
                <a:lnTo>
                  <a:pt x="1997" y="667"/>
                </a:lnTo>
                <a:lnTo>
                  <a:pt x="2008" y="685"/>
                </a:lnTo>
                <a:lnTo>
                  <a:pt x="2021" y="700"/>
                </a:lnTo>
                <a:lnTo>
                  <a:pt x="2033" y="716"/>
                </a:lnTo>
                <a:lnTo>
                  <a:pt x="2047" y="731"/>
                </a:lnTo>
                <a:lnTo>
                  <a:pt x="2054" y="739"/>
                </a:lnTo>
                <a:lnTo>
                  <a:pt x="2062" y="745"/>
                </a:lnTo>
                <a:lnTo>
                  <a:pt x="2077" y="759"/>
                </a:lnTo>
                <a:lnTo>
                  <a:pt x="2092" y="771"/>
                </a:lnTo>
                <a:lnTo>
                  <a:pt x="2108" y="784"/>
                </a:lnTo>
                <a:lnTo>
                  <a:pt x="2126" y="795"/>
                </a:lnTo>
                <a:lnTo>
                  <a:pt x="2143" y="805"/>
                </a:lnTo>
                <a:lnTo>
                  <a:pt x="2161" y="814"/>
                </a:lnTo>
                <a:lnTo>
                  <a:pt x="2169" y="819"/>
                </a:lnTo>
                <a:lnTo>
                  <a:pt x="2178" y="822"/>
                </a:lnTo>
                <a:lnTo>
                  <a:pt x="2197" y="830"/>
                </a:lnTo>
                <a:lnTo>
                  <a:pt x="2217" y="837"/>
                </a:lnTo>
                <a:lnTo>
                  <a:pt x="2237" y="842"/>
                </a:lnTo>
                <a:lnTo>
                  <a:pt x="2245" y="845"/>
                </a:lnTo>
                <a:lnTo>
                  <a:pt x="2257" y="847"/>
                </a:lnTo>
                <a:lnTo>
                  <a:pt x="2277" y="851"/>
                </a:lnTo>
                <a:lnTo>
                  <a:pt x="2296" y="854"/>
                </a:lnTo>
                <a:lnTo>
                  <a:pt x="2318" y="856"/>
                </a:lnTo>
                <a:lnTo>
                  <a:pt x="2339" y="856"/>
                </a:lnTo>
                <a:lnTo>
                  <a:pt x="2360" y="856"/>
                </a:lnTo>
                <a:lnTo>
                  <a:pt x="2381" y="854"/>
                </a:lnTo>
                <a:lnTo>
                  <a:pt x="2401" y="851"/>
                </a:lnTo>
                <a:lnTo>
                  <a:pt x="2412" y="850"/>
                </a:lnTo>
                <a:lnTo>
                  <a:pt x="2422" y="847"/>
                </a:lnTo>
                <a:lnTo>
                  <a:pt x="2442" y="842"/>
                </a:lnTo>
                <a:lnTo>
                  <a:pt x="2461" y="837"/>
                </a:lnTo>
                <a:lnTo>
                  <a:pt x="2481" y="830"/>
                </a:lnTo>
                <a:lnTo>
                  <a:pt x="2500" y="822"/>
                </a:lnTo>
                <a:lnTo>
                  <a:pt x="2517" y="814"/>
                </a:lnTo>
                <a:lnTo>
                  <a:pt x="2536" y="805"/>
                </a:lnTo>
                <a:lnTo>
                  <a:pt x="2552" y="795"/>
                </a:lnTo>
                <a:lnTo>
                  <a:pt x="2570" y="784"/>
                </a:lnTo>
                <a:lnTo>
                  <a:pt x="2586" y="771"/>
                </a:lnTo>
                <a:lnTo>
                  <a:pt x="2601" y="759"/>
                </a:lnTo>
                <a:lnTo>
                  <a:pt x="2616" y="745"/>
                </a:lnTo>
                <a:lnTo>
                  <a:pt x="2631" y="731"/>
                </a:lnTo>
                <a:lnTo>
                  <a:pt x="2637" y="724"/>
                </a:lnTo>
                <a:lnTo>
                  <a:pt x="2645" y="716"/>
                </a:lnTo>
                <a:lnTo>
                  <a:pt x="2657" y="700"/>
                </a:lnTo>
                <a:lnTo>
                  <a:pt x="2663" y="692"/>
                </a:lnTo>
                <a:lnTo>
                  <a:pt x="2669" y="685"/>
                </a:lnTo>
                <a:lnTo>
                  <a:pt x="2681" y="667"/>
                </a:lnTo>
                <a:lnTo>
                  <a:pt x="2692" y="650"/>
                </a:lnTo>
                <a:lnTo>
                  <a:pt x="2702" y="632"/>
                </a:lnTo>
                <a:lnTo>
                  <a:pt x="2711" y="614"/>
                </a:lnTo>
                <a:lnTo>
                  <a:pt x="2719" y="595"/>
                </a:lnTo>
                <a:lnTo>
                  <a:pt x="2727" y="575"/>
                </a:lnTo>
                <a:lnTo>
                  <a:pt x="2733" y="555"/>
                </a:lnTo>
                <a:lnTo>
                  <a:pt x="2738" y="535"/>
                </a:lnTo>
                <a:lnTo>
                  <a:pt x="2743" y="515"/>
                </a:lnTo>
                <a:lnTo>
                  <a:pt x="2747" y="494"/>
                </a:lnTo>
                <a:lnTo>
                  <a:pt x="2749" y="472"/>
                </a:lnTo>
                <a:lnTo>
                  <a:pt x="2751" y="450"/>
                </a:lnTo>
                <a:lnTo>
                  <a:pt x="2752" y="429"/>
                </a:lnTo>
                <a:lnTo>
                  <a:pt x="2751" y="416"/>
                </a:lnTo>
                <a:lnTo>
                  <a:pt x="2299" y="416"/>
                </a:lnTo>
                <a:close/>
                <a:moveTo>
                  <a:pt x="3555" y="295"/>
                </a:moveTo>
                <a:lnTo>
                  <a:pt x="3554" y="281"/>
                </a:lnTo>
                <a:lnTo>
                  <a:pt x="3554" y="267"/>
                </a:lnTo>
                <a:lnTo>
                  <a:pt x="3553" y="260"/>
                </a:lnTo>
                <a:lnTo>
                  <a:pt x="3551" y="254"/>
                </a:lnTo>
                <a:lnTo>
                  <a:pt x="3549" y="240"/>
                </a:lnTo>
                <a:lnTo>
                  <a:pt x="3546" y="227"/>
                </a:lnTo>
                <a:lnTo>
                  <a:pt x="3544" y="220"/>
                </a:lnTo>
                <a:lnTo>
                  <a:pt x="3543" y="214"/>
                </a:lnTo>
                <a:lnTo>
                  <a:pt x="3539" y="201"/>
                </a:lnTo>
                <a:lnTo>
                  <a:pt x="3534" y="189"/>
                </a:lnTo>
                <a:lnTo>
                  <a:pt x="3528" y="177"/>
                </a:lnTo>
                <a:lnTo>
                  <a:pt x="3523" y="166"/>
                </a:lnTo>
                <a:lnTo>
                  <a:pt x="3515" y="155"/>
                </a:lnTo>
                <a:lnTo>
                  <a:pt x="3509" y="144"/>
                </a:lnTo>
                <a:lnTo>
                  <a:pt x="3501" y="132"/>
                </a:lnTo>
                <a:lnTo>
                  <a:pt x="3493" y="122"/>
                </a:lnTo>
                <a:lnTo>
                  <a:pt x="3484" y="112"/>
                </a:lnTo>
                <a:lnTo>
                  <a:pt x="3475" y="104"/>
                </a:lnTo>
                <a:lnTo>
                  <a:pt x="3467" y="95"/>
                </a:lnTo>
                <a:lnTo>
                  <a:pt x="3457" y="86"/>
                </a:lnTo>
                <a:lnTo>
                  <a:pt x="3447" y="77"/>
                </a:lnTo>
                <a:lnTo>
                  <a:pt x="3435" y="70"/>
                </a:lnTo>
                <a:lnTo>
                  <a:pt x="3424" y="64"/>
                </a:lnTo>
                <a:lnTo>
                  <a:pt x="3413" y="56"/>
                </a:lnTo>
                <a:lnTo>
                  <a:pt x="3402" y="51"/>
                </a:lnTo>
                <a:lnTo>
                  <a:pt x="3389" y="45"/>
                </a:lnTo>
                <a:lnTo>
                  <a:pt x="3378" y="40"/>
                </a:lnTo>
                <a:lnTo>
                  <a:pt x="3366" y="36"/>
                </a:lnTo>
                <a:lnTo>
                  <a:pt x="3352" y="32"/>
                </a:lnTo>
                <a:lnTo>
                  <a:pt x="3339" y="30"/>
                </a:lnTo>
                <a:lnTo>
                  <a:pt x="3326" y="27"/>
                </a:lnTo>
                <a:lnTo>
                  <a:pt x="3312" y="25"/>
                </a:lnTo>
                <a:lnTo>
                  <a:pt x="3298" y="25"/>
                </a:lnTo>
                <a:lnTo>
                  <a:pt x="3284" y="24"/>
                </a:lnTo>
                <a:lnTo>
                  <a:pt x="2901" y="24"/>
                </a:lnTo>
                <a:lnTo>
                  <a:pt x="2901" y="832"/>
                </a:lnTo>
                <a:lnTo>
                  <a:pt x="3051" y="832"/>
                </a:lnTo>
                <a:lnTo>
                  <a:pt x="3051" y="565"/>
                </a:lnTo>
                <a:lnTo>
                  <a:pt x="3237" y="565"/>
                </a:lnTo>
                <a:lnTo>
                  <a:pt x="3377" y="832"/>
                </a:lnTo>
                <a:lnTo>
                  <a:pt x="3538" y="832"/>
                </a:lnTo>
                <a:lnTo>
                  <a:pt x="3388" y="545"/>
                </a:lnTo>
                <a:lnTo>
                  <a:pt x="3405" y="536"/>
                </a:lnTo>
                <a:lnTo>
                  <a:pt x="3423" y="527"/>
                </a:lnTo>
                <a:lnTo>
                  <a:pt x="3439" y="516"/>
                </a:lnTo>
                <a:lnTo>
                  <a:pt x="3455" y="505"/>
                </a:lnTo>
                <a:lnTo>
                  <a:pt x="3469" y="491"/>
                </a:lnTo>
                <a:lnTo>
                  <a:pt x="3477" y="485"/>
                </a:lnTo>
                <a:lnTo>
                  <a:pt x="3484" y="477"/>
                </a:lnTo>
                <a:lnTo>
                  <a:pt x="3490" y="470"/>
                </a:lnTo>
                <a:lnTo>
                  <a:pt x="3496" y="462"/>
                </a:lnTo>
                <a:lnTo>
                  <a:pt x="3503" y="455"/>
                </a:lnTo>
                <a:lnTo>
                  <a:pt x="3508" y="447"/>
                </a:lnTo>
                <a:lnTo>
                  <a:pt x="3518" y="430"/>
                </a:lnTo>
                <a:lnTo>
                  <a:pt x="3523" y="421"/>
                </a:lnTo>
                <a:lnTo>
                  <a:pt x="3528" y="412"/>
                </a:lnTo>
                <a:lnTo>
                  <a:pt x="3535" y="395"/>
                </a:lnTo>
                <a:lnTo>
                  <a:pt x="3543" y="376"/>
                </a:lnTo>
                <a:lnTo>
                  <a:pt x="3548" y="356"/>
                </a:lnTo>
                <a:lnTo>
                  <a:pt x="3550" y="346"/>
                </a:lnTo>
                <a:lnTo>
                  <a:pt x="3551" y="336"/>
                </a:lnTo>
                <a:lnTo>
                  <a:pt x="3554" y="316"/>
                </a:lnTo>
                <a:lnTo>
                  <a:pt x="3555" y="295"/>
                </a:lnTo>
                <a:close/>
                <a:moveTo>
                  <a:pt x="3404" y="295"/>
                </a:moveTo>
                <a:lnTo>
                  <a:pt x="3403" y="307"/>
                </a:lnTo>
                <a:lnTo>
                  <a:pt x="3402" y="319"/>
                </a:lnTo>
                <a:lnTo>
                  <a:pt x="3398" y="331"/>
                </a:lnTo>
                <a:lnTo>
                  <a:pt x="3394" y="342"/>
                </a:lnTo>
                <a:lnTo>
                  <a:pt x="3389" y="352"/>
                </a:lnTo>
                <a:lnTo>
                  <a:pt x="3383" y="362"/>
                </a:lnTo>
                <a:lnTo>
                  <a:pt x="3377" y="372"/>
                </a:lnTo>
                <a:lnTo>
                  <a:pt x="3368" y="380"/>
                </a:lnTo>
                <a:lnTo>
                  <a:pt x="3361" y="389"/>
                </a:lnTo>
                <a:lnTo>
                  <a:pt x="3351" y="395"/>
                </a:lnTo>
                <a:lnTo>
                  <a:pt x="3341" y="401"/>
                </a:lnTo>
                <a:lnTo>
                  <a:pt x="3331" y="406"/>
                </a:lnTo>
                <a:lnTo>
                  <a:pt x="3319" y="410"/>
                </a:lnTo>
                <a:lnTo>
                  <a:pt x="3307" y="414"/>
                </a:lnTo>
                <a:lnTo>
                  <a:pt x="3302" y="415"/>
                </a:lnTo>
                <a:lnTo>
                  <a:pt x="3296" y="415"/>
                </a:lnTo>
                <a:lnTo>
                  <a:pt x="3283" y="416"/>
                </a:lnTo>
                <a:lnTo>
                  <a:pt x="3051" y="416"/>
                </a:lnTo>
                <a:lnTo>
                  <a:pt x="3051" y="174"/>
                </a:lnTo>
                <a:lnTo>
                  <a:pt x="3283" y="174"/>
                </a:lnTo>
                <a:lnTo>
                  <a:pt x="3296" y="174"/>
                </a:lnTo>
                <a:lnTo>
                  <a:pt x="3307" y="176"/>
                </a:lnTo>
                <a:lnTo>
                  <a:pt x="3319" y="179"/>
                </a:lnTo>
                <a:lnTo>
                  <a:pt x="3331" y="184"/>
                </a:lnTo>
                <a:lnTo>
                  <a:pt x="3341" y="189"/>
                </a:lnTo>
                <a:lnTo>
                  <a:pt x="3351" y="194"/>
                </a:lnTo>
                <a:lnTo>
                  <a:pt x="3361" y="201"/>
                </a:lnTo>
                <a:lnTo>
                  <a:pt x="3368" y="209"/>
                </a:lnTo>
                <a:lnTo>
                  <a:pt x="3377" y="217"/>
                </a:lnTo>
                <a:lnTo>
                  <a:pt x="3383" y="227"/>
                </a:lnTo>
                <a:lnTo>
                  <a:pt x="3389" y="237"/>
                </a:lnTo>
                <a:lnTo>
                  <a:pt x="3394" y="247"/>
                </a:lnTo>
                <a:lnTo>
                  <a:pt x="3398" y="259"/>
                </a:lnTo>
                <a:lnTo>
                  <a:pt x="3402" y="270"/>
                </a:lnTo>
                <a:lnTo>
                  <a:pt x="3403" y="276"/>
                </a:lnTo>
                <a:lnTo>
                  <a:pt x="3403" y="282"/>
                </a:lnTo>
                <a:lnTo>
                  <a:pt x="3404" y="295"/>
                </a:lnTo>
                <a:close/>
                <a:moveTo>
                  <a:pt x="4822" y="429"/>
                </a:moveTo>
                <a:lnTo>
                  <a:pt x="4822" y="407"/>
                </a:lnTo>
                <a:lnTo>
                  <a:pt x="4820" y="386"/>
                </a:lnTo>
                <a:lnTo>
                  <a:pt x="4818" y="366"/>
                </a:lnTo>
                <a:lnTo>
                  <a:pt x="4815" y="346"/>
                </a:lnTo>
                <a:lnTo>
                  <a:pt x="4810" y="327"/>
                </a:lnTo>
                <a:lnTo>
                  <a:pt x="4805" y="307"/>
                </a:lnTo>
                <a:lnTo>
                  <a:pt x="4799" y="289"/>
                </a:lnTo>
                <a:lnTo>
                  <a:pt x="4791" y="271"/>
                </a:lnTo>
                <a:lnTo>
                  <a:pt x="4783" y="252"/>
                </a:lnTo>
                <a:lnTo>
                  <a:pt x="4774" y="235"/>
                </a:lnTo>
                <a:lnTo>
                  <a:pt x="4764" y="219"/>
                </a:lnTo>
                <a:lnTo>
                  <a:pt x="4754" y="202"/>
                </a:lnTo>
                <a:lnTo>
                  <a:pt x="4743" y="186"/>
                </a:lnTo>
                <a:lnTo>
                  <a:pt x="4730" y="171"/>
                </a:lnTo>
                <a:lnTo>
                  <a:pt x="4718" y="156"/>
                </a:lnTo>
                <a:lnTo>
                  <a:pt x="4704" y="142"/>
                </a:lnTo>
                <a:lnTo>
                  <a:pt x="4690" y="129"/>
                </a:lnTo>
                <a:lnTo>
                  <a:pt x="4675" y="116"/>
                </a:lnTo>
                <a:lnTo>
                  <a:pt x="4660" y="105"/>
                </a:lnTo>
                <a:lnTo>
                  <a:pt x="4645" y="94"/>
                </a:lnTo>
                <a:lnTo>
                  <a:pt x="4629" y="82"/>
                </a:lnTo>
                <a:lnTo>
                  <a:pt x="4612" y="72"/>
                </a:lnTo>
                <a:lnTo>
                  <a:pt x="4594" y="64"/>
                </a:lnTo>
                <a:lnTo>
                  <a:pt x="4577" y="56"/>
                </a:lnTo>
                <a:lnTo>
                  <a:pt x="4558" y="49"/>
                </a:lnTo>
                <a:lnTo>
                  <a:pt x="4539" y="42"/>
                </a:lnTo>
                <a:lnTo>
                  <a:pt x="4521" y="36"/>
                </a:lnTo>
                <a:lnTo>
                  <a:pt x="4501" y="32"/>
                </a:lnTo>
                <a:lnTo>
                  <a:pt x="4481" y="29"/>
                </a:lnTo>
                <a:lnTo>
                  <a:pt x="4461" y="26"/>
                </a:lnTo>
                <a:lnTo>
                  <a:pt x="4441" y="25"/>
                </a:lnTo>
                <a:lnTo>
                  <a:pt x="4420" y="24"/>
                </a:lnTo>
                <a:lnTo>
                  <a:pt x="4119" y="24"/>
                </a:lnTo>
                <a:lnTo>
                  <a:pt x="4119" y="832"/>
                </a:lnTo>
                <a:lnTo>
                  <a:pt x="4420" y="832"/>
                </a:lnTo>
                <a:lnTo>
                  <a:pt x="4441" y="831"/>
                </a:lnTo>
                <a:lnTo>
                  <a:pt x="4461" y="830"/>
                </a:lnTo>
                <a:lnTo>
                  <a:pt x="4481" y="827"/>
                </a:lnTo>
                <a:lnTo>
                  <a:pt x="4501" y="824"/>
                </a:lnTo>
                <a:lnTo>
                  <a:pt x="4521" y="820"/>
                </a:lnTo>
                <a:lnTo>
                  <a:pt x="4539" y="814"/>
                </a:lnTo>
                <a:lnTo>
                  <a:pt x="4558" y="807"/>
                </a:lnTo>
                <a:lnTo>
                  <a:pt x="4577" y="800"/>
                </a:lnTo>
                <a:lnTo>
                  <a:pt x="4594" y="792"/>
                </a:lnTo>
                <a:lnTo>
                  <a:pt x="4612" y="784"/>
                </a:lnTo>
                <a:lnTo>
                  <a:pt x="4629" y="774"/>
                </a:lnTo>
                <a:lnTo>
                  <a:pt x="4645" y="764"/>
                </a:lnTo>
                <a:lnTo>
                  <a:pt x="4660" y="752"/>
                </a:lnTo>
                <a:lnTo>
                  <a:pt x="4675" y="740"/>
                </a:lnTo>
                <a:lnTo>
                  <a:pt x="4690" y="727"/>
                </a:lnTo>
                <a:lnTo>
                  <a:pt x="4704" y="714"/>
                </a:lnTo>
                <a:lnTo>
                  <a:pt x="4718" y="700"/>
                </a:lnTo>
                <a:lnTo>
                  <a:pt x="4730" y="685"/>
                </a:lnTo>
                <a:lnTo>
                  <a:pt x="4743" y="670"/>
                </a:lnTo>
                <a:lnTo>
                  <a:pt x="4754" y="654"/>
                </a:lnTo>
                <a:lnTo>
                  <a:pt x="4764" y="637"/>
                </a:lnTo>
                <a:lnTo>
                  <a:pt x="4774" y="621"/>
                </a:lnTo>
                <a:lnTo>
                  <a:pt x="4783" y="604"/>
                </a:lnTo>
                <a:lnTo>
                  <a:pt x="4791" y="585"/>
                </a:lnTo>
                <a:lnTo>
                  <a:pt x="4799" y="567"/>
                </a:lnTo>
                <a:lnTo>
                  <a:pt x="4805" y="549"/>
                </a:lnTo>
                <a:lnTo>
                  <a:pt x="4810" y="529"/>
                </a:lnTo>
                <a:lnTo>
                  <a:pt x="4815" y="510"/>
                </a:lnTo>
                <a:lnTo>
                  <a:pt x="4818" y="490"/>
                </a:lnTo>
                <a:lnTo>
                  <a:pt x="4820" y="470"/>
                </a:lnTo>
                <a:lnTo>
                  <a:pt x="4822" y="449"/>
                </a:lnTo>
                <a:lnTo>
                  <a:pt x="4822" y="429"/>
                </a:lnTo>
                <a:close/>
                <a:moveTo>
                  <a:pt x="4674" y="429"/>
                </a:moveTo>
                <a:lnTo>
                  <a:pt x="4673" y="441"/>
                </a:lnTo>
                <a:lnTo>
                  <a:pt x="4672" y="454"/>
                </a:lnTo>
                <a:lnTo>
                  <a:pt x="4668" y="480"/>
                </a:lnTo>
                <a:lnTo>
                  <a:pt x="4665" y="491"/>
                </a:lnTo>
                <a:lnTo>
                  <a:pt x="4662" y="504"/>
                </a:lnTo>
                <a:lnTo>
                  <a:pt x="4658" y="516"/>
                </a:lnTo>
                <a:lnTo>
                  <a:pt x="4654" y="527"/>
                </a:lnTo>
                <a:lnTo>
                  <a:pt x="4648" y="539"/>
                </a:lnTo>
                <a:lnTo>
                  <a:pt x="4643" y="550"/>
                </a:lnTo>
                <a:lnTo>
                  <a:pt x="4637" y="560"/>
                </a:lnTo>
                <a:lnTo>
                  <a:pt x="4630" y="570"/>
                </a:lnTo>
                <a:lnTo>
                  <a:pt x="4623" y="580"/>
                </a:lnTo>
                <a:lnTo>
                  <a:pt x="4615" y="590"/>
                </a:lnTo>
                <a:lnTo>
                  <a:pt x="4608" y="599"/>
                </a:lnTo>
                <a:lnTo>
                  <a:pt x="4599" y="609"/>
                </a:lnTo>
                <a:lnTo>
                  <a:pt x="4590" y="616"/>
                </a:lnTo>
                <a:lnTo>
                  <a:pt x="4580" y="625"/>
                </a:lnTo>
                <a:lnTo>
                  <a:pt x="4572" y="632"/>
                </a:lnTo>
                <a:lnTo>
                  <a:pt x="4562" y="639"/>
                </a:lnTo>
                <a:lnTo>
                  <a:pt x="4551" y="646"/>
                </a:lnTo>
                <a:lnTo>
                  <a:pt x="4541" y="652"/>
                </a:lnTo>
                <a:lnTo>
                  <a:pt x="4529" y="657"/>
                </a:lnTo>
                <a:lnTo>
                  <a:pt x="4518" y="662"/>
                </a:lnTo>
                <a:lnTo>
                  <a:pt x="4507" y="667"/>
                </a:lnTo>
                <a:lnTo>
                  <a:pt x="4494" y="671"/>
                </a:lnTo>
                <a:lnTo>
                  <a:pt x="4483" y="675"/>
                </a:lnTo>
                <a:lnTo>
                  <a:pt x="4471" y="677"/>
                </a:lnTo>
                <a:lnTo>
                  <a:pt x="4458" y="680"/>
                </a:lnTo>
                <a:lnTo>
                  <a:pt x="4446" y="681"/>
                </a:lnTo>
                <a:lnTo>
                  <a:pt x="4432" y="682"/>
                </a:lnTo>
                <a:lnTo>
                  <a:pt x="4420" y="682"/>
                </a:lnTo>
                <a:lnTo>
                  <a:pt x="4269" y="682"/>
                </a:lnTo>
                <a:lnTo>
                  <a:pt x="4269" y="174"/>
                </a:lnTo>
                <a:lnTo>
                  <a:pt x="4420" y="174"/>
                </a:lnTo>
                <a:lnTo>
                  <a:pt x="4432" y="174"/>
                </a:lnTo>
                <a:lnTo>
                  <a:pt x="4446" y="175"/>
                </a:lnTo>
                <a:lnTo>
                  <a:pt x="4471" y="179"/>
                </a:lnTo>
                <a:lnTo>
                  <a:pt x="4483" y="181"/>
                </a:lnTo>
                <a:lnTo>
                  <a:pt x="4494" y="185"/>
                </a:lnTo>
                <a:lnTo>
                  <a:pt x="4507" y="189"/>
                </a:lnTo>
                <a:lnTo>
                  <a:pt x="4518" y="194"/>
                </a:lnTo>
                <a:lnTo>
                  <a:pt x="4529" y="199"/>
                </a:lnTo>
                <a:lnTo>
                  <a:pt x="4541" y="204"/>
                </a:lnTo>
                <a:lnTo>
                  <a:pt x="4551" y="210"/>
                </a:lnTo>
                <a:lnTo>
                  <a:pt x="4562" y="217"/>
                </a:lnTo>
                <a:lnTo>
                  <a:pt x="4572" y="224"/>
                </a:lnTo>
                <a:lnTo>
                  <a:pt x="4580" y="231"/>
                </a:lnTo>
                <a:lnTo>
                  <a:pt x="4590" y="240"/>
                </a:lnTo>
                <a:lnTo>
                  <a:pt x="4599" y="249"/>
                </a:lnTo>
                <a:lnTo>
                  <a:pt x="4608" y="257"/>
                </a:lnTo>
                <a:lnTo>
                  <a:pt x="4615" y="266"/>
                </a:lnTo>
                <a:lnTo>
                  <a:pt x="4623" y="276"/>
                </a:lnTo>
                <a:lnTo>
                  <a:pt x="4630" y="286"/>
                </a:lnTo>
                <a:lnTo>
                  <a:pt x="4637" y="296"/>
                </a:lnTo>
                <a:lnTo>
                  <a:pt x="4643" y="306"/>
                </a:lnTo>
                <a:lnTo>
                  <a:pt x="4648" y="317"/>
                </a:lnTo>
                <a:lnTo>
                  <a:pt x="4654" y="329"/>
                </a:lnTo>
                <a:lnTo>
                  <a:pt x="4658" y="341"/>
                </a:lnTo>
                <a:lnTo>
                  <a:pt x="4662" y="352"/>
                </a:lnTo>
                <a:lnTo>
                  <a:pt x="4665" y="365"/>
                </a:lnTo>
                <a:lnTo>
                  <a:pt x="4668" y="376"/>
                </a:lnTo>
                <a:lnTo>
                  <a:pt x="4670" y="390"/>
                </a:lnTo>
                <a:lnTo>
                  <a:pt x="4672" y="402"/>
                </a:lnTo>
                <a:lnTo>
                  <a:pt x="4673" y="415"/>
                </a:lnTo>
                <a:lnTo>
                  <a:pt x="4674" y="429"/>
                </a:lnTo>
                <a:close/>
                <a:moveTo>
                  <a:pt x="3738" y="832"/>
                </a:moveTo>
                <a:lnTo>
                  <a:pt x="3887" y="832"/>
                </a:lnTo>
                <a:lnTo>
                  <a:pt x="3887" y="24"/>
                </a:lnTo>
                <a:lnTo>
                  <a:pt x="3738" y="24"/>
                </a:lnTo>
                <a:lnTo>
                  <a:pt x="3738" y="832"/>
                </a:lnTo>
                <a:close/>
                <a:moveTo>
                  <a:pt x="0" y="24"/>
                </a:moveTo>
                <a:lnTo>
                  <a:pt x="0" y="832"/>
                </a:lnTo>
                <a:lnTo>
                  <a:pt x="150" y="832"/>
                </a:lnTo>
                <a:lnTo>
                  <a:pt x="150" y="565"/>
                </a:lnTo>
                <a:lnTo>
                  <a:pt x="442" y="565"/>
                </a:lnTo>
                <a:lnTo>
                  <a:pt x="519" y="416"/>
                </a:lnTo>
                <a:lnTo>
                  <a:pt x="150" y="416"/>
                </a:lnTo>
                <a:lnTo>
                  <a:pt x="150" y="174"/>
                </a:lnTo>
                <a:lnTo>
                  <a:pt x="555" y="174"/>
                </a:lnTo>
                <a:lnTo>
                  <a:pt x="555" y="24"/>
                </a:lnTo>
                <a:lnTo>
                  <a:pt x="0" y="24"/>
                </a:lnTo>
                <a:close/>
                <a:moveTo>
                  <a:pt x="1624" y="24"/>
                </a:moveTo>
                <a:lnTo>
                  <a:pt x="1624" y="617"/>
                </a:lnTo>
                <a:lnTo>
                  <a:pt x="1315" y="24"/>
                </a:lnTo>
                <a:lnTo>
                  <a:pt x="1104" y="24"/>
                </a:lnTo>
                <a:lnTo>
                  <a:pt x="1104" y="832"/>
                </a:lnTo>
                <a:lnTo>
                  <a:pt x="1252" y="832"/>
                </a:lnTo>
                <a:lnTo>
                  <a:pt x="1252" y="239"/>
                </a:lnTo>
                <a:lnTo>
                  <a:pt x="1563" y="832"/>
                </a:lnTo>
                <a:lnTo>
                  <a:pt x="1774" y="832"/>
                </a:lnTo>
                <a:lnTo>
                  <a:pt x="1774" y="24"/>
                </a:lnTo>
                <a:lnTo>
                  <a:pt x="1624" y="24"/>
                </a:lnTo>
                <a:close/>
                <a:moveTo>
                  <a:pt x="723" y="832"/>
                </a:moveTo>
                <a:lnTo>
                  <a:pt x="872" y="832"/>
                </a:lnTo>
                <a:lnTo>
                  <a:pt x="872" y="24"/>
                </a:lnTo>
                <a:lnTo>
                  <a:pt x="723" y="24"/>
                </a:lnTo>
                <a:lnTo>
                  <a:pt x="723" y="832"/>
                </a:lnTo>
                <a:close/>
              </a:path>
            </a:pathLst>
          </a:custGeom>
          <a:solidFill>
            <a:srgbClr val="D512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8411303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p:cSld name="Nosto 2">
    <p:bg>
      <p:bgPr>
        <a:solidFill>
          <a:schemeClr val="bg1"/>
        </a:solidFill>
        <a:effectLst/>
      </p:bgPr>
    </p:bg>
    <p:spTree>
      <p:nvGrpSpPr>
        <p:cNvPr id="1" name=""/>
        <p:cNvGrpSpPr/>
        <p:nvPr/>
      </p:nvGrpSpPr>
      <p:grpSpPr>
        <a:xfrm>
          <a:off x="0" y="0"/>
          <a:ext cx="0" cy="0"/>
          <a:chOff x="0" y="0"/>
          <a:chExt cx="0" cy="0"/>
        </a:xfrm>
      </p:grpSpPr>
      <p:pic>
        <p:nvPicPr>
          <p:cNvPr id="3" name="Kuva 2">
            <a:extLst>
              <a:ext uri="{FF2B5EF4-FFF2-40B4-BE49-F238E27FC236}">
                <a16:creationId xmlns:a16="http://schemas.microsoft.com/office/drawing/2014/main" id="{B2ED8D80-D669-07A1-8D75-48A967165E13}"/>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6857999"/>
          </a:xfrm>
          <a:prstGeom prst="rect">
            <a:avLst/>
          </a:prstGeom>
        </p:spPr>
      </p:pic>
      <p:sp>
        <p:nvSpPr>
          <p:cNvPr id="4" name="Suorakulmio 3">
            <a:extLst>
              <a:ext uri="{FF2B5EF4-FFF2-40B4-BE49-F238E27FC236}">
                <a16:creationId xmlns:a16="http://schemas.microsoft.com/office/drawing/2014/main" id="{541C21DD-FB3F-C92F-BBF9-530B816C6044}"/>
              </a:ext>
            </a:extLst>
          </p:cNvPr>
          <p:cNvSpPr/>
          <p:nvPr userDrawn="1"/>
        </p:nvSpPr>
        <p:spPr>
          <a:xfrm>
            <a:off x="0" y="0"/>
            <a:ext cx="12192000" cy="6858000"/>
          </a:xfrm>
          <a:prstGeom prst="rect">
            <a:avLst/>
          </a:prstGeom>
          <a:solidFill>
            <a:schemeClr val="accent2">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err="1"/>
          </a:p>
        </p:txBody>
      </p:sp>
      <p:sp>
        <p:nvSpPr>
          <p:cNvPr id="2" name="Otsikko 1"/>
          <p:cNvSpPr>
            <a:spLocks noGrp="1"/>
          </p:cNvSpPr>
          <p:nvPr>
            <p:ph type="title" hasCustomPrompt="1"/>
          </p:nvPr>
        </p:nvSpPr>
        <p:spPr>
          <a:xfrm>
            <a:off x="1524000" y="841829"/>
            <a:ext cx="9144000" cy="5174342"/>
          </a:xfrm>
        </p:spPr>
        <p:txBody>
          <a:bodyPr anchor="ctr"/>
          <a:lstStyle>
            <a:lvl1pPr algn="ctr">
              <a:lnSpc>
                <a:spcPct val="100000"/>
              </a:lnSpc>
              <a:defRPr sz="5400">
                <a:solidFill>
                  <a:schemeClr val="bg1"/>
                </a:solidFill>
              </a:defRPr>
            </a:lvl1pPr>
          </a:lstStyle>
          <a:p>
            <a:r>
              <a:rPr lang="fi-FI" dirty="0"/>
              <a:t>Lisää nostoteksti</a:t>
            </a:r>
          </a:p>
        </p:txBody>
      </p:sp>
      <p:sp>
        <p:nvSpPr>
          <p:cNvPr id="5" name="Freeform 6" descr="Fingrid logo">
            <a:extLst>
              <a:ext uri="{FF2B5EF4-FFF2-40B4-BE49-F238E27FC236}">
                <a16:creationId xmlns:a16="http://schemas.microsoft.com/office/drawing/2014/main" id="{3A570CC4-8CA2-4B4D-9A06-A6289B595FDC}"/>
              </a:ext>
            </a:extLst>
          </p:cNvPr>
          <p:cNvSpPr>
            <a:spLocks noChangeAspect="1" noEditPoints="1"/>
          </p:cNvSpPr>
          <p:nvPr userDrawn="1"/>
        </p:nvSpPr>
        <p:spPr bwMode="auto">
          <a:xfrm>
            <a:off x="10494893" y="6237288"/>
            <a:ext cx="1217682" cy="216000"/>
          </a:xfrm>
          <a:custGeom>
            <a:avLst/>
            <a:gdLst>
              <a:gd name="T0" fmla="*/ 2515 w 4822"/>
              <a:gd name="T1" fmla="*/ 636 h 856"/>
              <a:gd name="T2" fmla="*/ 2410 w 4822"/>
              <a:gd name="T3" fmla="*/ 696 h 856"/>
              <a:gd name="T4" fmla="*/ 2287 w 4822"/>
              <a:gd name="T5" fmla="*/ 701 h 856"/>
              <a:gd name="T6" fmla="*/ 2182 w 4822"/>
              <a:gd name="T7" fmla="*/ 651 h 856"/>
              <a:gd name="T8" fmla="*/ 2121 w 4822"/>
              <a:gd name="T9" fmla="*/ 584 h 856"/>
              <a:gd name="T10" fmla="*/ 2081 w 4822"/>
              <a:gd name="T11" fmla="*/ 484 h 856"/>
              <a:gd name="T12" fmla="*/ 2081 w 4822"/>
              <a:gd name="T13" fmla="*/ 372 h 856"/>
              <a:gd name="T14" fmla="*/ 2121 w 4822"/>
              <a:gd name="T15" fmla="*/ 272 h 856"/>
              <a:gd name="T16" fmla="*/ 2172 w 4822"/>
              <a:gd name="T17" fmla="*/ 212 h 856"/>
              <a:gd name="T18" fmla="*/ 2260 w 4822"/>
              <a:gd name="T19" fmla="*/ 162 h 856"/>
              <a:gd name="T20" fmla="*/ 2368 w 4822"/>
              <a:gd name="T21" fmla="*/ 151 h 856"/>
              <a:gd name="T22" fmla="*/ 2472 w 4822"/>
              <a:gd name="T23" fmla="*/ 187 h 856"/>
              <a:gd name="T24" fmla="*/ 2642 w 4822"/>
              <a:gd name="T25" fmla="*/ 137 h 856"/>
              <a:gd name="T26" fmla="*/ 2496 w 4822"/>
              <a:gd name="T27" fmla="*/ 32 h 856"/>
              <a:gd name="T28" fmla="*/ 2339 w 4822"/>
              <a:gd name="T29" fmla="*/ 0 h 856"/>
              <a:gd name="T30" fmla="*/ 2197 w 4822"/>
              <a:gd name="T31" fmla="*/ 26 h 856"/>
              <a:gd name="T32" fmla="*/ 2062 w 4822"/>
              <a:gd name="T33" fmla="*/ 111 h 856"/>
              <a:gd name="T34" fmla="*/ 1986 w 4822"/>
              <a:gd name="T35" fmla="*/ 206 h 856"/>
              <a:gd name="T36" fmla="*/ 1931 w 4822"/>
              <a:gd name="T37" fmla="*/ 362 h 856"/>
              <a:gd name="T38" fmla="*/ 1935 w 4822"/>
              <a:gd name="T39" fmla="*/ 515 h 856"/>
              <a:gd name="T40" fmla="*/ 1977 w 4822"/>
              <a:gd name="T41" fmla="*/ 632 h 856"/>
              <a:gd name="T42" fmla="*/ 2062 w 4822"/>
              <a:gd name="T43" fmla="*/ 745 h 856"/>
              <a:gd name="T44" fmla="*/ 2178 w 4822"/>
              <a:gd name="T45" fmla="*/ 822 h 856"/>
              <a:gd name="T46" fmla="*/ 2318 w 4822"/>
              <a:gd name="T47" fmla="*/ 856 h 856"/>
              <a:gd name="T48" fmla="*/ 2461 w 4822"/>
              <a:gd name="T49" fmla="*/ 837 h 856"/>
              <a:gd name="T50" fmla="*/ 2601 w 4822"/>
              <a:gd name="T51" fmla="*/ 759 h 856"/>
              <a:gd name="T52" fmla="*/ 2681 w 4822"/>
              <a:gd name="T53" fmla="*/ 667 h 856"/>
              <a:gd name="T54" fmla="*/ 2743 w 4822"/>
              <a:gd name="T55" fmla="*/ 515 h 856"/>
              <a:gd name="T56" fmla="*/ 3554 w 4822"/>
              <a:gd name="T57" fmla="*/ 281 h 856"/>
              <a:gd name="T58" fmla="*/ 3539 w 4822"/>
              <a:gd name="T59" fmla="*/ 201 h 856"/>
              <a:gd name="T60" fmla="*/ 3484 w 4822"/>
              <a:gd name="T61" fmla="*/ 112 h 856"/>
              <a:gd name="T62" fmla="*/ 3402 w 4822"/>
              <a:gd name="T63" fmla="*/ 51 h 856"/>
              <a:gd name="T64" fmla="*/ 3298 w 4822"/>
              <a:gd name="T65" fmla="*/ 25 h 856"/>
              <a:gd name="T66" fmla="*/ 3538 w 4822"/>
              <a:gd name="T67" fmla="*/ 832 h 856"/>
              <a:gd name="T68" fmla="*/ 3484 w 4822"/>
              <a:gd name="T69" fmla="*/ 477 h 856"/>
              <a:gd name="T70" fmla="*/ 3535 w 4822"/>
              <a:gd name="T71" fmla="*/ 395 h 856"/>
              <a:gd name="T72" fmla="*/ 3403 w 4822"/>
              <a:gd name="T73" fmla="*/ 307 h 856"/>
              <a:gd name="T74" fmla="*/ 3361 w 4822"/>
              <a:gd name="T75" fmla="*/ 389 h 856"/>
              <a:gd name="T76" fmla="*/ 3283 w 4822"/>
              <a:gd name="T77" fmla="*/ 416 h 856"/>
              <a:gd name="T78" fmla="*/ 3341 w 4822"/>
              <a:gd name="T79" fmla="*/ 189 h 856"/>
              <a:gd name="T80" fmla="*/ 3398 w 4822"/>
              <a:gd name="T81" fmla="*/ 259 h 856"/>
              <a:gd name="T82" fmla="*/ 4818 w 4822"/>
              <a:gd name="T83" fmla="*/ 366 h 856"/>
              <a:gd name="T84" fmla="*/ 4764 w 4822"/>
              <a:gd name="T85" fmla="*/ 219 h 856"/>
              <a:gd name="T86" fmla="*/ 4660 w 4822"/>
              <a:gd name="T87" fmla="*/ 105 h 856"/>
              <a:gd name="T88" fmla="*/ 4521 w 4822"/>
              <a:gd name="T89" fmla="*/ 36 h 856"/>
              <a:gd name="T90" fmla="*/ 4420 w 4822"/>
              <a:gd name="T91" fmla="*/ 832 h 856"/>
              <a:gd name="T92" fmla="*/ 4577 w 4822"/>
              <a:gd name="T93" fmla="*/ 800 h 856"/>
              <a:gd name="T94" fmla="*/ 4704 w 4822"/>
              <a:gd name="T95" fmla="*/ 714 h 856"/>
              <a:gd name="T96" fmla="*/ 4791 w 4822"/>
              <a:gd name="T97" fmla="*/ 585 h 856"/>
              <a:gd name="T98" fmla="*/ 4822 w 4822"/>
              <a:gd name="T99" fmla="*/ 429 h 856"/>
              <a:gd name="T100" fmla="*/ 4654 w 4822"/>
              <a:gd name="T101" fmla="*/ 527 h 856"/>
              <a:gd name="T102" fmla="*/ 4599 w 4822"/>
              <a:gd name="T103" fmla="*/ 609 h 856"/>
              <a:gd name="T104" fmla="*/ 4518 w 4822"/>
              <a:gd name="T105" fmla="*/ 662 h 856"/>
              <a:gd name="T106" fmla="*/ 4420 w 4822"/>
              <a:gd name="T107" fmla="*/ 682 h 856"/>
              <a:gd name="T108" fmla="*/ 4494 w 4822"/>
              <a:gd name="T109" fmla="*/ 185 h 856"/>
              <a:gd name="T110" fmla="*/ 4580 w 4822"/>
              <a:gd name="T111" fmla="*/ 231 h 856"/>
              <a:gd name="T112" fmla="*/ 4643 w 4822"/>
              <a:gd name="T113" fmla="*/ 306 h 856"/>
              <a:gd name="T114" fmla="*/ 4672 w 4822"/>
              <a:gd name="T115" fmla="*/ 402 h 856"/>
              <a:gd name="T116" fmla="*/ 0 w 4822"/>
              <a:gd name="T117" fmla="*/ 24 h 856"/>
              <a:gd name="T118" fmla="*/ 555 w 4822"/>
              <a:gd name="T119" fmla="*/ 174 h 856"/>
              <a:gd name="T120" fmla="*/ 1252 w 4822"/>
              <a:gd name="T121" fmla="*/ 832 h 856"/>
              <a:gd name="T122" fmla="*/ 872 w 4822"/>
              <a:gd name="T123" fmla="*/ 24 h 8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4822" h="856">
                <a:moveTo>
                  <a:pt x="2299" y="416"/>
                </a:moveTo>
                <a:lnTo>
                  <a:pt x="2378" y="565"/>
                </a:lnTo>
                <a:lnTo>
                  <a:pt x="2568" y="565"/>
                </a:lnTo>
                <a:lnTo>
                  <a:pt x="2558" y="581"/>
                </a:lnTo>
                <a:lnTo>
                  <a:pt x="2550" y="596"/>
                </a:lnTo>
                <a:lnTo>
                  <a:pt x="2538" y="610"/>
                </a:lnTo>
                <a:lnTo>
                  <a:pt x="2527" y="624"/>
                </a:lnTo>
                <a:lnTo>
                  <a:pt x="2515" y="636"/>
                </a:lnTo>
                <a:lnTo>
                  <a:pt x="2501" y="647"/>
                </a:lnTo>
                <a:lnTo>
                  <a:pt x="2487" y="657"/>
                </a:lnTo>
                <a:lnTo>
                  <a:pt x="2474" y="667"/>
                </a:lnTo>
                <a:lnTo>
                  <a:pt x="2459" y="676"/>
                </a:lnTo>
                <a:lnTo>
                  <a:pt x="2442" y="685"/>
                </a:lnTo>
                <a:lnTo>
                  <a:pt x="2435" y="687"/>
                </a:lnTo>
                <a:lnTo>
                  <a:pt x="2426" y="691"/>
                </a:lnTo>
                <a:lnTo>
                  <a:pt x="2410" y="696"/>
                </a:lnTo>
                <a:lnTo>
                  <a:pt x="2393" y="701"/>
                </a:lnTo>
                <a:lnTo>
                  <a:pt x="2375" y="704"/>
                </a:lnTo>
                <a:lnTo>
                  <a:pt x="2358" y="706"/>
                </a:lnTo>
                <a:lnTo>
                  <a:pt x="2339" y="707"/>
                </a:lnTo>
                <a:lnTo>
                  <a:pt x="2325" y="706"/>
                </a:lnTo>
                <a:lnTo>
                  <a:pt x="2313" y="705"/>
                </a:lnTo>
                <a:lnTo>
                  <a:pt x="2299" y="704"/>
                </a:lnTo>
                <a:lnTo>
                  <a:pt x="2287" y="701"/>
                </a:lnTo>
                <a:lnTo>
                  <a:pt x="2273" y="699"/>
                </a:lnTo>
                <a:lnTo>
                  <a:pt x="2260" y="695"/>
                </a:lnTo>
                <a:lnTo>
                  <a:pt x="2237" y="685"/>
                </a:lnTo>
                <a:lnTo>
                  <a:pt x="2225" y="680"/>
                </a:lnTo>
                <a:lnTo>
                  <a:pt x="2214" y="674"/>
                </a:lnTo>
                <a:lnTo>
                  <a:pt x="2203" y="666"/>
                </a:lnTo>
                <a:lnTo>
                  <a:pt x="2192" y="659"/>
                </a:lnTo>
                <a:lnTo>
                  <a:pt x="2182" y="651"/>
                </a:lnTo>
                <a:lnTo>
                  <a:pt x="2172" y="644"/>
                </a:lnTo>
                <a:lnTo>
                  <a:pt x="2162" y="635"/>
                </a:lnTo>
                <a:lnTo>
                  <a:pt x="2158" y="630"/>
                </a:lnTo>
                <a:lnTo>
                  <a:pt x="2153" y="625"/>
                </a:lnTo>
                <a:lnTo>
                  <a:pt x="2144" y="615"/>
                </a:lnTo>
                <a:lnTo>
                  <a:pt x="2136" y="605"/>
                </a:lnTo>
                <a:lnTo>
                  <a:pt x="2128" y="595"/>
                </a:lnTo>
                <a:lnTo>
                  <a:pt x="2121" y="584"/>
                </a:lnTo>
                <a:lnTo>
                  <a:pt x="2114" y="572"/>
                </a:lnTo>
                <a:lnTo>
                  <a:pt x="2108" y="561"/>
                </a:lnTo>
                <a:lnTo>
                  <a:pt x="2102" y="549"/>
                </a:lnTo>
                <a:lnTo>
                  <a:pt x="2097" y="536"/>
                </a:lnTo>
                <a:lnTo>
                  <a:pt x="2092" y="524"/>
                </a:lnTo>
                <a:lnTo>
                  <a:pt x="2088" y="511"/>
                </a:lnTo>
                <a:lnTo>
                  <a:pt x="2084" y="497"/>
                </a:lnTo>
                <a:lnTo>
                  <a:pt x="2081" y="484"/>
                </a:lnTo>
                <a:lnTo>
                  <a:pt x="2079" y="470"/>
                </a:lnTo>
                <a:lnTo>
                  <a:pt x="2077" y="456"/>
                </a:lnTo>
                <a:lnTo>
                  <a:pt x="2076" y="442"/>
                </a:lnTo>
                <a:lnTo>
                  <a:pt x="2076" y="429"/>
                </a:lnTo>
                <a:lnTo>
                  <a:pt x="2076" y="414"/>
                </a:lnTo>
                <a:lnTo>
                  <a:pt x="2077" y="400"/>
                </a:lnTo>
                <a:lnTo>
                  <a:pt x="2079" y="386"/>
                </a:lnTo>
                <a:lnTo>
                  <a:pt x="2081" y="372"/>
                </a:lnTo>
                <a:lnTo>
                  <a:pt x="2084" y="359"/>
                </a:lnTo>
                <a:lnTo>
                  <a:pt x="2088" y="345"/>
                </a:lnTo>
                <a:lnTo>
                  <a:pt x="2092" y="332"/>
                </a:lnTo>
                <a:lnTo>
                  <a:pt x="2097" y="320"/>
                </a:lnTo>
                <a:lnTo>
                  <a:pt x="2102" y="307"/>
                </a:lnTo>
                <a:lnTo>
                  <a:pt x="2108" y="295"/>
                </a:lnTo>
                <a:lnTo>
                  <a:pt x="2114" y="284"/>
                </a:lnTo>
                <a:lnTo>
                  <a:pt x="2121" y="272"/>
                </a:lnTo>
                <a:lnTo>
                  <a:pt x="2124" y="266"/>
                </a:lnTo>
                <a:lnTo>
                  <a:pt x="2128" y="261"/>
                </a:lnTo>
                <a:lnTo>
                  <a:pt x="2136" y="251"/>
                </a:lnTo>
                <a:lnTo>
                  <a:pt x="2141" y="246"/>
                </a:lnTo>
                <a:lnTo>
                  <a:pt x="2144" y="241"/>
                </a:lnTo>
                <a:lnTo>
                  <a:pt x="2153" y="231"/>
                </a:lnTo>
                <a:lnTo>
                  <a:pt x="2162" y="221"/>
                </a:lnTo>
                <a:lnTo>
                  <a:pt x="2172" y="212"/>
                </a:lnTo>
                <a:lnTo>
                  <a:pt x="2182" y="205"/>
                </a:lnTo>
                <a:lnTo>
                  <a:pt x="2192" y="197"/>
                </a:lnTo>
                <a:lnTo>
                  <a:pt x="2203" y="190"/>
                </a:lnTo>
                <a:lnTo>
                  <a:pt x="2214" y="182"/>
                </a:lnTo>
                <a:lnTo>
                  <a:pt x="2225" y="176"/>
                </a:lnTo>
                <a:lnTo>
                  <a:pt x="2237" y="171"/>
                </a:lnTo>
                <a:lnTo>
                  <a:pt x="2249" y="166"/>
                </a:lnTo>
                <a:lnTo>
                  <a:pt x="2260" y="162"/>
                </a:lnTo>
                <a:lnTo>
                  <a:pt x="2273" y="159"/>
                </a:lnTo>
                <a:lnTo>
                  <a:pt x="2287" y="155"/>
                </a:lnTo>
                <a:lnTo>
                  <a:pt x="2299" y="152"/>
                </a:lnTo>
                <a:lnTo>
                  <a:pt x="2313" y="151"/>
                </a:lnTo>
                <a:lnTo>
                  <a:pt x="2325" y="150"/>
                </a:lnTo>
                <a:lnTo>
                  <a:pt x="2339" y="150"/>
                </a:lnTo>
                <a:lnTo>
                  <a:pt x="2354" y="150"/>
                </a:lnTo>
                <a:lnTo>
                  <a:pt x="2368" y="151"/>
                </a:lnTo>
                <a:lnTo>
                  <a:pt x="2381" y="152"/>
                </a:lnTo>
                <a:lnTo>
                  <a:pt x="2395" y="156"/>
                </a:lnTo>
                <a:lnTo>
                  <a:pt x="2409" y="160"/>
                </a:lnTo>
                <a:lnTo>
                  <a:pt x="2422" y="164"/>
                </a:lnTo>
                <a:lnTo>
                  <a:pt x="2435" y="169"/>
                </a:lnTo>
                <a:lnTo>
                  <a:pt x="2447" y="174"/>
                </a:lnTo>
                <a:lnTo>
                  <a:pt x="2460" y="181"/>
                </a:lnTo>
                <a:lnTo>
                  <a:pt x="2472" y="187"/>
                </a:lnTo>
                <a:lnTo>
                  <a:pt x="2484" y="195"/>
                </a:lnTo>
                <a:lnTo>
                  <a:pt x="2495" y="204"/>
                </a:lnTo>
                <a:lnTo>
                  <a:pt x="2505" y="212"/>
                </a:lnTo>
                <a:lnTo>
                  <a:pt x="2516" y="221"/>
                </a:lnTo>
                <a:lnTo>
                  <a:pt x="2525" y="231"/>
                </a:lnTo>
                <a:lnTo>
                  <a:pt x="2535" y="241"/>
                </a:lnTo>
                <a:lnTo>
                  <a:pt x="2656" y="154"/>
                </a:lnTo>
                <a:lnTo>
                  <a:pt x="2642" y="137"/>
                </a:lnTo>
                <a:lnTo>
                  <a:pt x="2626" y="121"/>
                </a:lnTo>
                <a:lnTo>
                  <a:pt x="2610" y="105"/>
                </a:lnTo>
                <a:lnTo>
                  <a:pt x="2592" y="90"/>
                </a:lnTo>
                <a:lnTo>
                  <a:pt x="2575" y="76"/>
                </a:lnTo>
                <a:lnTo>
                  <a:pt x="2556" y="64"/>
                </a:lnTo>
                <a:lnTo>
                  <a:pt x="2537" y="52"/>
                </a:lnTo>
                <a:lnTo>
                  <a:pt x="2517" y="41"/>
                </a:lnTo>
                <a:lnTo>
                  <a:pt x="2496" y="32"/>
                </a:lnTo>
                <a:lnTo>
                  <a:pt x="2486" y="27"/>
                </a:lnTo>
                <a:lnTo>
                  <a:pt x="2475" y="24"/>
                </a:lnTo>
                <a:lnTo>
                  <a:pt x="2454" y="16"/>
                </a:lnTo>
                <a:lnTo>
                  <a:pt x="2431" y="11"/>
                </a:lnTo>
                <a:lnTo>
                  <a:pt x="2409" y="6"/>
                </a:lnTo>
                <a:lnTo>
                  <a:pt x="2386" y="2"/>
                </a:lnTo>
                <a:lnTo>
                  <a:pt x="2363" y="0"/>
                </a:lnTo>
                <a:lnTo>
                  <a:pt x="2339" y="0"/>
                </a:lnTo>
                <a:lnTo>
                  <a:pt x="2318" y="0"/>
                </a:lnTo>
                <a:lnTo>
                  <a:pt x="2296" y="2"/>
                </a:lnTo>
                <a:lnTo>
                  <a:pt x="2277" y="5"/>
                </a:lnTo>
                <a:lnTo>
                  <a:pt x="2267" y="6"/>
                </a:lnTo>
                <a:lnTo>
                  <a:pt x="2257" y="9"/>
                </a:lnTo>
                <a:lnTo>
                  <a:pt x="2237" y="14"/>
                </a:lnTo>
                <a:lnTo>
                  <a:pt x="2217" y="19"/>
                </a:lnTo>
                <a:lnTo>
                  <a:pt x="2197" y="26"/>
                </a:lnTo>
                <a:lnTo>
                  <a:pt x="2178" y="34"/>
                </a:lnTo>
                <a:lnTo>
                  <a:pt x="2161" y="42"/>
                </a:lnTo>
                <a:lnTo>
                  <a:pt x="2143" y="51"/>
                </a:lnTo>
                <a:lnTo>
                  <a:pt x="2126" y="62"/>
                </a:lnTo>
                <a:lnTo>
                  <a:pt x="2108" y="72"/>
                </a:lnTo>
                <a:lnTo>
                  <a:pt x="2092" y="85"/>
                </a:lnTo>
                <a:lnTo>
                  <a:pt x="2077" y="97"/>
                </a:lnTo>
                <a:lnTo>
                  <a:pt x="2062" y="111"/>
                </a:lnTo>
                <a:lnTo>
                  <a:pt x="2047" y="125"/>
                </a:lnTo>
                <a:lnTo>
                  <a:pt x="2041" y="132"/>
                </a:lnTo>
                <a:lnTo>
                  <a:pt x="2033" y="140"/>
                </a:lnTo>
                <a:lnTo>
                  <a:pt x="2021" y="156"/>
                </a:lnTo>
                <a:lnTo>
                  <a:pt x="2015" y="164"/>
                </a:lnTo>
                <a:lnTo>
                  <a:pt x="2008" y="172"/>
                </a:lnTo>
                <a:lnTo>
                  <a:pt x="1997" y="189"/>
                </a:lnTo>
                <a:lnTo>
                  <a:pt x="1986" y="206"/>
                </a:lnTo>
                <a:lnTo>
                  <a:pt x="1977" y="224"/>
                </a:lnTo>
                <a:lnTo>
                  <a:pt x="1967" y="242"/>
                </a:lnTo>
                <a:lnTo>
                  <a:pt x="1960" y="261"/>
                </a:lnTo>
                <a:lnTo>
                  <a:pt x="1952" y="281"/>
                </a:lnTo>
                <a:lnTo>
                  <a:pt x="1945" y="301"/>
                </a:lnTo>
                <a:lnTo>
                  <a:pt x="1940" y="321"/>
                </a:lnTo>
                <a:lnTo>
                  <a:pt x="1935" y="341"/>
                </a:lnTo>
                <a:lnTo>
                  <a:pt x="1931" y="362"/>
                </a:lnTo>
                <a:lnTo>
                  <a:pt x="1928" y="385"/>
                </a:lnTo>
                <a:lnTo>
                  <a:pt x="1927" y="406"/>
                </a:lnTo>
                <a:lnTo>
                  <a:pt x="1927" y="429"/>
                </a:lnTo>
                <a:lnTo>
                  <a:pt x="1927" y="450"/>
                </a:lnTo>
                <a:lnTo>
                  <a:pt x="1928" y="472"/>
                </a:lnTo>
                <a:lnTo>
                  <a:pt x="1931" y="494"/>
                </a:lnTo>
                <a:lnTo>
                  <a:pt x="1933" y="504"/>
                </a:lnTo>
                <a:lnTo>
                  <a:pt x="1935" y="515"/>
                </a:lnTo>
                <a:lnTo>
                  <a:pt x="1940" y="535"/>
                </a:lnTo>
                <a:lnTo>
                  <a:pt x="1942" y="545"/>
                </a:lnTo>
                <a:lnTo>
                  <a:pt x="1945" y="555"/>
                </a:lnTo>
                <a:lnTo>
                  <a:pt x="1952" y="575"/>
                </a:lnTo>
                <a:lnTo>
                  <a:pt x="1956" y="585"/>
                </a:lnTo>
                <a:lnTo>
                  <a:pt x="1960" y="595"/>
                </a:lnTo>
                <a:lnTo>
                  <a:pt x="1967" y="614"/>
                </a:lnTo>
                <a:lnTo>
                  <a:pt x="1977" y="632"/>
                </a:lnTo>
                <a:lnTo>
                  <a:pt x="1986" y="650"/>
                </a:lnTo>
                <a:lnTo>
                  <a:pt x="1997" y="667"/>
                </a:lnTo>
                <a:lnTo>
                  <a:pt x="2008" y="685"/>
                </a:lnTo>
                <a:lnTo>
                  <a:pt x="2021" y="700"/>
                </a:lnTo>
                <a:lnTo>
                  <a:pt x="2033" y="716"/>
                </a:lnTo>
                <a:lnTo>
                  <a:pt x="2047" y="731"/>
                </a:lnTo>
                <a:lnTo>
                  <a:pt x="2054" y="739"/>
                </a:lnTo>
                <a:lnTo>
                  <a:pt x="2062" y="745"/>
                </a:lnTo>
                <a:lnTo>
                  <a:pt x="2077" y="759"/>
                </a:lnTo>
                <a:lnTo>
                  <a:pt x="2092" y="771"/>
                </a:lnTo>
                <a:lnTo>
                  <a:pt x="2108" y="784"/>
                </a:lnTo>
                <a:lnTo>
                  <a:pt x="2126" y="795"/>
                </a:lnTo>
                <a:lnTo>
                  <a:pt x="2143" y="805"/>
                </a:lnTo>
                <a:lnTo>
                  <a:pt x="2161" y="814"/>
                </a:lnTo>
                <a:lnTo>
                  <a:pt x="2169" y="819"/>
                </a:lnTo>
                <a:lnTo>
                  <a:pt x="2178" y="822"/>
                </a:lnTo>
                <a:lnTo>
                  <a:pt x="2197" y="830"/>
                </a:lnTo>
                <a:lnTo>
                  <a:pt x="2217" y="837"/>
                </a:lnTo>
                <a:lnTo>
                  <a:pt x="2237" y="842"/>
                </a:lnTo>
                <a:lnTo>
                  <a:pt x="2245" y="845"/>
                </a:lnTo>
                <a:lnTo>
                  <a:pt x="2257" y="847"/>
                </a:lnTo>
                <a:lnTo>
                  <a:pt x="2277" y="851"/>
                </a:lnTo>
                <a:lnTo>
                  <a:pt x="2296" y="854"/>
                </a:lnTo>
                <a:lnTo>
                  <a:pt x="2318" y="856"/>
                </a:lnTo>
                <a:lnTo>
                  <a:pt x="2339" y="856"/>
                </a:lnTo>
                <a:lnTo>
                  <a:pt x="2360" y="856"/>
                </a:lnTo>
                <a:lnTo>
                  <a:pt x="2381" y="854"/>
                </a:lnTo>
                <a:lnTo>
                  <a:pt x="2401" y="851"/>
                </a:lnTo>
                <a:lnTo>
                  <a:pt x="2412" y="850"/>
                </a:lnTo>
                <a:lnTo>
                  <a:pt x="2422" y="847"/>
                </a:lnTo>
                <a:lnTo>
                  <a:pt x="2442" y="842"/>
                </a:lnTo>
                <a:lnTo>
                  <a:pt x="2461" y="837"/>
                </a:lnTo>
                <a:lnTo>
                  <a:pt x="2481" y="830"/>
                </a:lnTo>
                <a:lnTo>
                  <a:pt x="2500" y="822"/>
                </a:lnTo>
                <a:lnTo>
                  <a:pt x="2517" y="814"/>
                </a:lnTo>
                <a:lnTo>
                  <a:pt x="2536" y="805"/>
                </a:lnTo>
                <a:lnTo>
                  <a:pt x="2552" y="795"/>
                </a:lnTo>
                <a:lnTo>
                  <a:pt x="2570" y="784"/>
                </a:lnTo>
                <a:lnTo>
                  <a:pt x="2586" y="771"/>
                </a:lnTo>
                <a:lnTo>
                  <a:pt x="2601" y="759"/>
                </a:lnTo>
                <a:lnTo>
                  <a:pt x="2616" y="745"/>
                </a:lnTo>
                <a:lnTo>
                  <a:pt x="2631" y="731"/>
                </a:lnTo>
                <a:lnTo>
                  <a:pt x="2637" y="724"/>
                </a:lnTo>
                <a:lnTo>
                  <a:pt x="2645" y="716"/>
                </a:lnTo>
                <a:lnTo>
                  <a:pt x="2657" y="700"/>
                </a:lnTo>
                <a:lnTo>
                  <a:pt x="2663" y="692"/>
                </a:lnTo>
                <a:lnTo>
                  <a:pt x="2669" y="685"/>
                </a:lnTo>
                <a:lnTo>
                  <a:pt x="2681" y="667"/>
                </a:lnTo>
                <a:lnTo>
                  <a:pt x="2692" y="650"/>
                </a:lnTo>
                <a:lnTo>
                  <a:pt x="2702" y="632"/>
                </a:lnTo>
                <a:lnTo>
                  <a:pt x="2711" y="614"/>
                </a:lnTo>
                <a:lnTo>
                  <a:pt x="2719" y="595"/>
                </a:lnTo>
                <a:lnTo>
                  <a:pt x="2727" y="575"/>
                </a:lnTo>
                <a:lnTo>
                  <a:pt x="2733" y="555"/>
                </a:lnTo>
                <a:lnTo>
                  <a:pt x="2738" y="535"/>
                </a:lnTo>
                <a:lnTo>
                  <a:pt x="2743" y="515"/>
                </a:lnTo>
                <a:lnTo>
                  <a:pt x="2747" y="494"/>
                </a:lnTo>
                <a:lnTo>
                  <a:pt x="2749" y="472"/>
                </a:lnTo>
                <a:lnTo>
                  <a:pt x="2751" y="450"/>
                </a:lnTo>
                <a:lnTo>
                  <a:pt x="2752" y="429"/>
                </a:lnTo>
                <a:lnTo>
                  <a:pt x="2751" y="416"/>
                </a:lnTo>
                <a:lnTo>
                  <a:pt x="2299" y="416"/>
                </a:lnTo>
                <a:close/>
                <a:moveTo>
                  <a:pt x="3555" y="295"/>
                </a:moveTo>
                <a:lnTo>
                  <a:pt x="3554" y="281"/>
                </a:lnTo>
                <a:lnTo>
                  <a:pt x="3554" y="267"/>
                </a:lnTo>
                <a:lnTo>
                  <a:pt x="3553" y="260"/>
                </a:lnTo>
                <a:lnTo>
                  <a:pt x="3551" y="254"/>
                </a:lnTo>
                <a:lnTo>
                  <a:pt x="3549" y="240"/>
                </a:lnTo>
                <a:lnTo>
                  <a:pt x="3546" y="227"/>
                </a:lnTo>
                <a:lnTo>
                  <a:pt x="3544" y="220"/>
                </a:lnTo>
                <a:lnTo>
                  <a:pt x="3543" y="214"/>
                </a:lnTo>
                <a:lnTo>
                  <a:pt x="3539" y="201"/>
                </a:lnTo>
                <a:lnTo>
                  <a:pt x="3534" y="189"/>
                </a:lnTo>
                <a:lnTo>
                  <a:pt x="3528" y="177"/>
                </a:lnTo>
                <a:lnTo>
                  <a:pt x="3523" y="166"/>
                </a:lnTo>
                <a:lnTo>
                  <a:pt x="3515" y="155"/>
                </a:lnTo>
                <a:lnTo>
                  <a:pt x="3509" y="144"/>
                </a:lnTo>
                <a:lnTo>
                  <a:pt x="3501" y="132"/>
                </a:lnTo>
                <a:lnTo>
                  <a:pt x="3493" y="122"/>
                </a:lnTo>
                <a:lnTo>
                  <a:pt x="3484" y="112"/>
                </a:lnTo>
                <a:lnTo>
                  <a:pt x="3475" y="104"/>
                </a:lnTo>
                <a:lnTo>
                  <a:pt x="3467" y="95"/>
                </a:lnTo>
                <a:lnTo>
                  <a:pt x="3457" y="86"/>
                </a:lnTo>
                <a:lnTo>
                  <a:pt x="3447" y="77"/>
                </a:lnTo>
                <a:lnTo>
                  <a:pt x="3435" y="70"/>
                </a:lnTo>
                <a:lnTo>
                  <a:pt x="3424" y="64"/>
                </a:lnTo>
                <a:lnTo>
                  <a:pt x="3413" y="56"/>
                </a:lnTo>
                <a:lnTo>
                  <a:pt x="3402" y="51"/>
                </a:lnTo>
                <a:lnTo>
                  <a:pt x="3389" y="45"/>
                </a:lnTo>
                <a:lnTo>
                  <a:pt x="3378" y="40"/>
                </a:lnTo>
                <a:lnTo>
                  <a:pt x="3366" y="36"/>
                </a:lnTo>
                <a:lnTo>
                  <a:pt x="3352" y="32"/>
                </a:lnTo>
                <a:lnTo>
                  <a:pt x="3339" y="30"/>
                </a:lnTo>
                <a:lnTo>
                  <a:pt x="3326" y="27"/>
                </a:lnTo>
                <a:lnTo>
                  <a:pt x="3312" y="25"/>
                </a:lnTo>
                <a:lnTo>
                  <a:pt x="3298" y="25"/>
                </a:lnTo>
                <a:lnTo>
                  <a:pt x="3284" y="24"/>
                </a:lnTo>
                <a:lnTo>
                  <a:pt x="2901" y="24"/>
                </a:lnTo>
                <a:lnTo>
                  <a:pt x="2901" y="832"/>
                </a:lnTo>
                <a:lnTo>
                  <a:pt x="3051" y="832"/>
                </a:lnTo>
                <a:lnTo>
                  <a:pt x="3051" y="565"/>
                </a:lnTo>
                <a:lnTo>
                  <a:pt x="3237" y="565"/>
                </a:lnTo>
                <a:lnTo>
                  <a:pt x="3377" y="832"/>
                </a:lnTo>
                <a:lnTo>
                  <a:pt x="3538" y="832"/>
                </a:lnTo>
                <a:lnTo>
                  <a:pt x="3388" y="545"/>
                </a:lnTo>
                <a:lnTo>
                  <a:pt x="3405" y="536"/>
                </a:lnTo>
                <a:lnTo>
                  <a:pt x="3423" y="527"/>
                </a:lnTo>
                <a:lnTo>
                  <a:pt x="3439" y="516"/>
                </a:lnTo>
                <a:lnTo>
                  <a:pt x="3455" y="505"/>
                </a:lnTo>
                <a:lnTo>
                  <a:pt x="3469" y="491"/>
                </a:lnTo>
                <a:lnTo>
                  <a:pt x="3477" y="485"/>
                </a:lnTo>
                <a:lnTo>
                  <a:pt x="3484" y="477"/>
                </a:lnTo>
                <a:lnTo>
                  <a:pt x="3490" y="470"/>
                </a:lnTo>
                <a:lnTo>
                  <a:pt x="3496" y="462"/>
                </a:lnTo>
                <a:lnTo>
                  <a:pt x="3503" y="455"/>
                </a:lnTo>
                <a:lnTo>
                  <a:pt x="3508" y="447"/>
                </a:lnTo>
                <a:lnTo>
                  <a:pt x="3518" y="430"/>
                </a:lnTo>
                <a:lnTo>
                  <a:pt x="3523" y="421"/>
                </a:lnTo>
                <a:lnTo>
                  <a:pt x="3528" y="412"/>
                </a:lnTo>
                <a:lnTo>
                  <a:pt x="3535" y="395"/>
                </a:lnTo>
                <a:lnTo>
                  <a:pt x="3543" y="376"/>
                </a:lnTo>
                <a:lnTo>
                  <a:pt x="3548" y="356"/>
                </a:lnTo>
                <a:lnTo>
                  <a:pt x="3550" y="346"/>
                </a:lnTo>
                <a:lnTo>
                  <a:pt x="3551" y="336"/>
                </a:lnTo>
                <a:lnTo>
                  <a:pt x="3554" y="316"/>
                </a:lnTo>
                <a:lnTo>
                  <a:pt x="3555" y="295"/>
                </a:lnTo>
                <a:close/>
                <a:moveTo>
                  <a:pt x="3404" y="295"/>
                </a:moveTo>
                <a:lnTo>
                  <a:pt x="3403" y="307"/>
                </a:lnTo>
                <a:lnTo>
                  <a:pt x="3402" y="319"/>
                </a:lnTo>
                <a:lnTo>
                  <a:pt x="3398" y="331"/>
                </a:lnTo>
                <a:lnTo>
                  <a:pt x="3394" y="342"/>
                </a:lnTo>
                <a:lnTo>
                  <a:pt x="3389" y="352"/>
                </a:lnTo>
                <a:lnTo>
                  <a:pt x="3383" y="362"/>
                </a:lnTo>
                <a:lnTo>
                  <a:pt x="3377" y="372"/>
                </a:lnTo>
                <a:lnTo>
                  <a:pt x="3368" y="380"/>
                </a:lnTo>
                <a:lnTo>
                  <a:pt x="3361" y="389"/>
                </a:lnTo>
                <a:lnTo>
                  <a:pt x="3351" y="395"/>
                </a:lnTo>
                <a:lnTo>
                  <a:pt x="3341" y="401"/>
                </a:lnTo>
                <a:lnTo>
                  <a:pt x="3331" y="406"/>
                </a:lnTo>
                <a:lnTo>
                  <a:pt x="3319" y="410"/>
                </a:lnTo>
                <a:lnTo>
                  <a:pt x="3307" y="414"/>
                </a:lnTo>
                <a:lnTo>
                  <a:pt x="3302" y="415"/>
                </a:lnTo>
                <a:lnTo>
                  <a:pt x="3296" y="415"/>
                </a:lnTo>
                <a:lnTo>
                  <a:pt x="3283" y="416"/>
                </a:lnTo>
                <a:lnTo>
                  <a:pt x="3051" y="416"/>
                </a:lnTo>
                <a:lnTo>
                  <a:pt x="3051" y="174"/>
                </a:lnTo>
                <a:lnTo>
                  <a:pt x="3283" y="174"/>
                </a:lnTo>
                <a:lnTo>
                  <a:pt x="3296" y="174"/>
                </a:lnTo>
                <a:lnTo>
                  <a:pt x="3307" y="176"/>
                </a:lnTo>
                <a:lnTo>
                  <a:pt x="3319" y="179"/>
                </a:lnTo>
                <a:lnTo>
                  <a:pt x="3331" y="184"/>
                </a:lnTo>
                <a:lnTo>
                  <a:pt x="3341" y="189"/>
                </a:lnTo>
                <a:lnTo>
                  <a:pt x="3351" y="194"/>
                </a:lnTo>
                <a:lnTo>
                  <a:pt x="3361" y="201"/>
                </a:lnTo>
                <a:lnTo>
                  <a:pt x="3368" y="209"/>
                </a:lnTo>
                <a:lnTo>
                  <a:pt x="3377" y="217"/>
                </a:lnTo>
                <a:lnTo>
                  <a:pt x="3383" y="227"/>
                </a:lnTo>
                <a:lnTo>
                  <a:pt x="3389" y="237"/>
                </a:lnTo>
                <a:lnTo>
                  <a:pt x="3394" y="247"/>
                </a:lnTo>
                <a:lnTo>
                  <a:pt x="3398" y="259"/>
                </a:lnTo>
                <a:lnTo>
                  <a:pt x="3402" y="270"/>
                </a:lnTo>
                <a:lnTo>
                  <a:pt x="3403" y="276"/>
                </a:lnTo>
                <a:lnTo>
                  <a:pt x="3403" y="282"/>
                </a:lnTo>
                <a:lnTo>
                  <a:pt x="3404" y="295"/>
                </a:lnTo>
                <a:close/>
                <a:moveTo>
                  <a:pt x="4822" y="429"/>
                </a:moveTo>
                <a:lnTo>
                  <a:pt x="4822" y="407"/>
                </a:lnTo>
                <a:lnTo>
                  <a:pt x="4820" y="386"/>
                </a:lnTo>
                <a:lnTo>
                  <a:pt x="4818" y="366"/>
                </a:lnTo>
                <a:lnTo>
                  <a:pt x="4815" y="346"/>
                </a:lnTo>
                <a:lnTo>
                  <a:pt x="4810" y="327"/>
                </a:lnTo>
                <a:lnTo>
                  <a:pt x="4805" y="307"/>
                </a:lnTo>
                <a:lnTo>
                  <a:pt x="4799" y="289"/>
                </a:lnTo>
                <a:lnTo>
                  <a:pt x="4791" y="271"/>
                </a:lnTo>
                <a:lnTo>
                  <a:pt x="4783" y="252"/>
                </a:lnTo>
                <a:lnTo>
                  <a:pt x="4774" y="235"/>
                </a:lnTo>
                <a:lnTo>
                  <a:pt x="4764" y="219"/>
                </a:lnTo>
                <a:lnTo>
                  <a:pt x="4754" y="202"/>
                </a:lnTo>
                <a:lnTo>
                  <a:pt x="4743" y="186"/>
                </a:lnTo>
                <a:lnTo>
                  <a:pt x="4730" y="171"/>
                </a:lnTo>
                <a:lnTo>
                  <a:pt x="4718" y="156"/>
                </a:lnTo>
                <a:lnTo>
                  <a:pt x="4704" y="142"/>
                </a:lnTo>
                <a:lnTo>
                  <a:pt x="4690" y="129"/>
                </a:lnTo>
                <a:lnTo>
                  <a:pt x="4675" y="116"/>
                </a:lnTo>
                <a:lnTo>
                  <a:pt x="4660" y="105"/>
                </a:lnTo>
                <a:lnTo>
                  <a:pt x="4645" y="94"/>
                </a:lnTo>
                <a:lnTo>
                  <a:pt x="4629" y="82"/>
                </a:lnTo>
                <a:lnTo>
                  <a:pt x="4612" y="72"/>
                </a:lnTo>
                <a:lnTo>
                  <a:pt x="4594" y="64"/>
                </a:lnTo>
                <a:lnTo>
                  <a:pt x="4577" y="56"/>
                </a:lnTo>
                <a:lnTo>
                  <a:pt x="4558" y="49"/>
                </a:lnTo>
                <a:lnTo>
                  <a:pt x="4539" y="42"/>
                </a:lnTo>
                <a:lnTo>
                  <a:pt x="4521" y="36"/>
                </a:lnTo>
                <a:lnTo>
                  <a:pt x="4501" y="32"/>
                </a:lnTo>
                <a:lnTo>
                  <a:pt x="4481" y="29"/>
                </a:lnTo>
                <a:lnTo>
                  <a:pt x="4461" y="26"/>
                </a:lnTo>
                <a:lnTo>
                  <a:pt x="4441" y="25"/>
                </a:lnTo>
                <a:lnTo>
                  <a:pt x="4420" y="24"/>
                </a:lnTo>
                <a:lnTo>
                  <a:pt x="4119" y="24"/>
                </a:lnTo>
                <a:lnTo>
                  <a:pt x="4119" y="832"/>
                </a:lnTo>
                <a:lnTo>
                  <a:pt x="4420" y="832"/>
                </a:lnTo>
                <a:lnTo>
                  <a:pt x="4441" y="831"/>
                </a:lnTo>
                <a:lnTo>
                  <a:pt x="4461" y="830"/>
                </a:lnTo>
                <a:lnTo>
                  <a:pt x="4481" y="827"/>
                </a:lnTo>
                <a:lnTo>
                  <a:pt x="4501" y="824"/>
                </a:lnTo>
                <a:lnTo>
                  <a:pt x="4521" y="820"/>
                </a:lnTo>
                <a:lnTo>
                  <a:pt x="4539" y="814"/>
                </a:lnTo>
                <a:lnTo>
                  <a:pt x="4558" y="807"/>
                </a:lnTo>
                <a:lnTo>
                  <a:pt x="4577" y="800"/>
                </a:lnTo>
                <a:lnTo>
                  <a:pt x="4594" y="792"/>
                </a:lnTo>
                <a:lnTo>
                  <a:pt x="4612" y="784"/>
                </a:lnTo>
                <a:lnTo>
                  <a:pt x="4629" y="774"/>
                </a:lnTo>
                <a:lnTo>
                  <a:pt x="4645" y="764"/>
                </a:lnTo>
                <a:lnTo>
                  <a:pt x="4660" y="752"/>
                </a:lnTo>
                <a:lnTo>
                  <a:pt x="4675" y="740"/>
                </a:lnTo>
                <a:lnTo>
                  <a:pt x="4690" y="727"/>
                </a:lnTo>
                <a:lnTo>
                  <a:pt x="4704" y="714"/>
                </a:lnTo>
                <a:lnTo>
                  <a:pt x="4718" y="700"/>
                </a:lnTo>
                <a:lnTo>
                  <a:pt x="4730" y="685"/>
                </a:lnTo>
                <a:lnTo>
                  <a:pt x="4743" y="670"/>
                </a:lnTo>
                <a:lnTo>
                  <a:pt x="4754" y="654"/>
                </a:lnTo>
                <a:lnTo>
                  <a:pt x="4764" y="637"/>
                </a:lnTo>
                <a:lnTo>
                  <a:pt x="4774" y="621"/>
                </a:lnTo>
                <a:lnTo>
                  <a:pt x="4783" y="604"/>
                </a:lnTo>
                <a:lnTo>
                  <a:pt x="4791" y="585"/>
                </a:lnTo>
                <a:lnTo>
                  <a:pt x="4799" y="567"/>
                </a:lnTo>
                <a:lnTo>
                  <a:pt x="4805" y="549"/>
                </a:lnTo>
                <a:lnTo>
                  <a:pt x="4810" y="529"/>
                </a:lnTo>
                <a:lnTo>
                  <a:pt x="4815" y="510"/>
                </a:lnTo>
                <a:lnTo>
                  <a:pt x="4818" y="490"/>
                </a:lnTo>
                <a:lnTo>
                  <a:pt x="4820" y="470"/>
                </a:lnTo>
                <a:lnTo>
                  <a:pt x="4822" y="449"/>
                </a:lnTo>
                <a:lnTo>
                  <a:pt x="4822" y="429"/>
                </a:lnTo>
                <a:close/>
                <a:moveTo>
                  <a:pt x="4674" y="429"/>
                </a:moveTo>
                <a:lnTo>
                  <a:pt x="4673" y="441"/>
                </a:lnTo>
                <a:lnTo>
                  <a:pt x="4672" y="454"/>
                </a:lnTo>
                <a:lnTo>
                  <a:pt x="4668" y="480"/>
                </a:lnTo>
                <a:lnTo>
                  <a:pt x="4665" y="491"/>
                </a:lnTo>
                <a:lnTo>
                  <a:pt x="4662" y="504"/>
                </a:lnTo>
                <a:lnTo>
                  <a:pt x="4658" y="516"/>
                </a:lnTo>
                <a:lnTo>
                  <a:pt x="4654" y="527"/>
                </a:lnTo>
                <a:lnTo>
                  <a:pt x="4648" y="539"/>
                </a:lnTo>
                <a:lnTo>
                  <a:pt x="4643" y="550"/>
                </a:lnTo>
                <a:lnTo>
                  <a:pt x="4637" y="560"/>
                </a:lnTo>
                <a:lnTo>
                  <a:pt x="4630" y="570"/>
                </a:lnTo>
                <a:lnTo>
                  <a:pt x="4623" y="580"/>
                </a:lnTo>
                <a:lnTo>
                  <a:pt x="4615" y="590"/>
                </a:lnTo>
                <a:lnTo>
                  <a:pt x="4608" y="599"/>
                </a:lnTo>
                <a:lnTo>
                  <a:pt x="4599" y="609"/>
                </a:lnTo>
                <a:lnTo>
                  <a:pt x="4590" y="616"/>
                </a:lnTo>
                <a:lnTo>
                  <a:pt x="4580" y="625"/>
                </a:lnTo>
                <a:lnTo>
                  <a:pt x="4572" y="632"/>
                </a:lnTo>
                <a:lnTo>
                  <a:pt x="4562" y="639"/>
                </a:lnTo>
                <a:lnTo>
                  <a:pt x="4551" y="646"/>
                </a:lnTo>
                <a:lnTo>
                  <a:pt x="4541" y="652"/>
                </a:lnTo>
                <a:lnTo>
                  <a:pt x="4529" y="657"/>
                </a:lnTo>
                <a:lnTo>
                  <a:pt x="4518" y="662"/>
                </a:lnTo>
                <a:lnTo>
                  <a:pt x="4507" y="667"/>
                </a:lnTo>
                <a:lnTo>
                  <a:pt x="4494" y="671"/>
                </a:lnTo>
                <a:lnTo>
                  <a:pt x="4483" y="675"/>
                </a:lnTo>
                <a:lnTo>
                  <a:pt x="4471" y="677"/>
                </a:lnTo>
                <a:lnTo>
                  <a:pt x="4458" y="680"/>
                </a:lnTo>
                <a:lnTo>
                  <a:pt x="4446" y="681"/>
                </a:lnTo>
                <a:lnTo>
                  <a:pt x="4432" y="682"/>
                </a:lnTo>
                <a:lnTo>
                  <a:pt x="4420" y="682"/>
                </a:lnTo>
                <a:lnTo>
                  <a:pt x="4269" y="682"/>
                </a:lnTo>
                <a:lnTo>
                  <a:pt x="4269" y="174"/>
                </a:lnTo>
                <a:lnTo>
                  <a:pt x="4420" y="174"/>
                </a:lnTo>
                <a:lnTo>
                  <a:pt x="4432" y="174"/>
                </a:lnTo>
                <a:lnTo>
                  <a:pt x="4446" y="175"/>
                </a:lnTo>
                <a:lnTo>
                  <a:pt x="4471" y="179"/>
                </a:lnTo>
                <a:lnTo>
                  <a:pt x="4483" y="181"/>
                </a:lnTo>
                <a:lnTo>
                  <a:pt x="4494" y="185"/>
                </a:lnTo>
                <a:lnTo>
                  <a:pt x="4507" y="189"/>
                </a:lnTo>
                <a:lnTo>
                  <a:pt x="4518" y="194"/>
                </a:lnTo>
                <a:lnTo>
                  <a:pt x="4529" y="199"/>
                </a:lnTo>
                <a:lnTo>
                  <a:pt x="4541" y="204"/>
                </a:lnTo>
                <a:lnTo>
                  <a:pt x="4551" y="210"/>
                </a:lnTo>
                <a:lnTo>
                  <a:pt x="4562" y="217"/>
                </a:lnTo>
                <a:lnTo>
                  <a:pt x="4572" y="224"/>
                </a:lnTo>
                <a:lnTo>
                  <a:pt x="4580" y="231"/>
                </a:lnTo>
                <a:lnTo>
                  <a:pt x="4590" y="240"/>
                </a:lnTo>
                <a:lnTo>
                  <a:pt x="4599" y="249"/>
                </a:lnTo>
                <a:lnTo>
                  <a:pt x="4608" y="257"/>
                </a:lnTo>
                <a:lnTo>
                  <a:pt x="4615" y="266"/>
                </a:lnTo>
                <a:lnTo>
                  <a:pt x="4623" y="276"/>
                </a:lnTo>
                <a:lnTo>
                  <a:pt x="4630" y="286"/>
                </a:lnTo>
                <a:lnTo>
                  <a:pt x="4637" y="296"/>
                </a:lnTo>
                <a:lnTo>
                  <a:pt x="4643" y="306"/>
                </a:lnTo>
                <a:lnTo>
                  <a:pt x="4648" y="317"/>
                </a:lnTo>
                <a:lnTo>
                  <a:pt x="4654" y="329"/>
                </a:lnTo>
                <a:lnTo>
                  <a:pt x="4658" y="341"/>
                </a:lnTo>
                <a:lnTo>
                  <a:pt x="4662" y="352"/>
                </a:lnTo>
                <a:lnTo>
                  <a:pt x="4665" y="365"/>
                </a:lnTo>
                <a:lnTo>
                  <a:pt x="4668" y="376"/>
                </a:lnTo>
                <a:lnTo>
                  <a:pt x="4670" y="390"/>
                </a:lnTo>
                <a:lnTo>
                  <a:pt x="4672" y="402"/>
                </a:lnTo>
                <a:lnTo>
                  <a:pt x="4673" y="415"/>
                </a:lnTo>
                <a:lnTo>
                  <a:pt x="4674" y="429"/>
                </a:lnTo>
                <a:close/>
                <a:moveTo>
                  <a:pt x="3738" y="832"/>
                </a:moveTo>
                <a:lnTo>
                  <a:pt x="3887" y="832"/>
                </a:lnTo>
                <a:lnTo>
                  <a:pt x="3887" y="24"/>
                </a:lnTo>
                <a:lnTo>
                  <a:pt x="3738" y="24"/>
                </a:lnTo>
                <a:lnTo>
                  <a:pt x="3738" y="832"/>
                </a:lnTo>
                <a:close/>
                <a:moveTo>
                  <a:pt x="0" y="24"/>
                </a:moveTo>
                <a:lnTo>
                  <a:pt x="0" y="832"/>
                </a:lnTo>
                <a:lnTo>
                  <a:pt x="150" y="832"/>
                </a:lnTo>
                <a:lnTo>
                  <a:pt x="150" y="565"/>
                </a:lnTo>
                <a:lnTo>
                  <a:pt x="442" y="565"/>
                </a:lnTo>
                <a:lnTo>
                  <a:pt x="519" y="416"/>
                </a:lnTo>
                <a:lnTo>
                  <a:pt x="150" y="416"/>
                </a:lnTo>
                <a:lnTo>
                  <a:pt x="150" y="174"/>
                </a:lnTo>
                <a:lnTo>
                  <a:pt x="555" y="174"/>
                </a:lnTo>
                <a:lnTo>
                  <a:pt x="555" y="24"/>
                </a:lnTo>
                <a:lnTo>
                  <a:pt x="0" y="24"/>
                </a:lnTo>
                <a:close/>
                <a:moveTo>
                  <a:pt x="1624" y="24"/>
                </a:moveTo>
                <a:lnTo>
                  <a:pt x="1624" y="617"/>
                </a:lnTo>
                <a:lnTo>
                  <a:pt x="1315" y="24"/>
                </a:lnTo>
                <a:lnTo>
                  <a:pt x="1104" y="24"/>
                </a:lnTo>
                <a:lnTo>
                  <a:pt x="1104" y="832"/>
                </a:lnTo>
                <a:lnTo>
                  <a:pt x="1252" y="832"/>
                </a:lnTo>
                <a:lnTo>
                  <a:pt x="1252" y="239"/>
                </a:lnTo>
                <a:lnTo>
                  <a:pt x="1563" y="832"/>
                </a:lnTo>
                <a:lnTo>
                  <a:pt x="1774" y="832"/>
                </a:lnTo>
                <a:lnTo>
                  <a:pt x="1774" y="24"/>
                </a:lnTo>
                <a:lnTo>
                  <a:pt x="1624" y="24"/>
                </a:lnTo>
                <a:close/>
                <a:moveTo>
                  <a:pt x="723" y="832"/>
                </a:moveTo>
                <a:lnTo>
                  <a:pt x="872" y="832"/>
                </a:lnTo>
                <a:lnTo>
                  <a:pt x="872" y="24"/>
                </a:lnTo>
                <a:lnTo>
                  <a:pt x="723" y="24"/>
                </a:lnTo>
                <a:lnTo>
                  <a:pt x="723" y="832"/>
                </a:lnTo>
                <a:close/>
              </a:path>
            </a:pathLst>
          </a:custGeom>
          <a:solidFill>
            <a:srgbClr val="D512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156662264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p:cSld name="Nosto 3">
    <p:bg>
      <p:bgPr>
        <a:solidFill>
          <a:schemeClr val="bg1"/>
        </a:solidFill>
        <a:effectLst/>
      </p:bgPr>
    </p:bg>
    <p:spTree>
      <p:nvGrpSpPr>
        <p:cNvPr id="1" name=""/>
        <p:cNvGrpSpPr/>
        <p:nvPr/>
      </p:nvGrpSpPr>
      <p:grpSpPr>
        <a:xfrm>
          <a:off x="0" y="0"/>
          <a:ext cx="0" cy="0"/>
          <a:chOff x="0" y="0"/>
          <a:chExt cx="0" cy="0"/>
        </a:xfrm>
      </p:grpSpPr>
      <p:pic>
        <p:nvPicPr>
          <p:cNvPr id="3" name="Kuva 2">
            <a:extLst>
              <a:ext uri="{FF2B5EF4-FFF2-40B4-BE49-F238E27FC236}">
                <a16:creationId xmlns:a16="http://schemas.microsoft.com/office/drawing/2014/main" id="{B2ED8D80-D669-07A1-8D75-48A967165E13}"/>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6857999"/>
          </a:xfrm>
          <a:prstGeom prst="rect">
            <a:avLst/>
          </a:prstGeom>
        </p:spPr>
      </p:pic>
      <p:sp>
        <p:nvSpPr>
          <p:cNvPr id="4" name="Suorakulmio 3">
            <a:extLst>
              <a:ext uri="{FF2B5EF4-FFF2-40B4-BE49-F238E27FC236}">
                <a16:creationId xmlns:a16="http://schemas.microsoft.com/office/drawing/2014/main" id="{541C21DD-FB3F-C92F-BBF9-530B816C6044}"/>
              </a:ext>
            </a:extLst>
          </p:cNvPr>
          <p:cNvSpPr/>
          <p:nvPr userDrawn="1"/>
        </p:nvSpPr>
        <p:spPr>
          <a:xfrm>
            <a:off x="0" y="0"/>
            <a:ext cx="12191999" cy="6858000"/>
          </a:xfrm>
          <a:prstGeom prst="rect">
            <a:avLst/>
          </a:prstGeom>
          <a:solidFill>
            <a:schemeClr val="accent2">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err="1"/>
          </a:p>
        </p:txBody>
      </p:sp>
      <p:sp>
        <p:nvSpPr>
          <p:cNvPr id="2" name="Otsikko 1"/>
          <p:cNvSpPr>
            <a:spLocks noGrp="1"/>
          </p:cNvSpPr>
          <p:nvPr>
            <p:ph type="title" hasCustomPrompt="1"/>
          </p:nvPr>
        </p:nvSpPr>
        <p:spPr>
          <a:xfrm>
            <a:off x="1524000" y="841829"/>
            <a:ext cx="9144000" cy="5174342"/>
          </a:xfrm>
        </p:spPr>
        <p:txBody>
          <a:bodyPr anchor="ctr"/>
          <a:lstStyle>
            <a:lvl1pPr algn="ctr">
              <a:lnSpc>
                <a:spcPct val="100000"/>
              </a:lnSpc>
              <a:defRPr sz="5400">
                <a:solidFill>
                  <a:schemeClr val="bg1"/>
                </a:solidFill>
              </a:defRPr>
            </a:lvl1pPr>
          </a:lstStyle>
          <a:p>
            <a:r>
              <a:rPr lang="fi-FI" dirty="0"/>
              <a:t>Lisää nostoteksti</a:t>
            </a:r>
          </a:p>
        </p:txBody>
      </p:sp>
      <p:sp>
        <p:nvSpPr>
          <p:cNvPr id="7" name="Freeform 6" descr="Fingrid logo">
            <a:extLst>
              <a:ext uri="{FF2B5EF4-FFF2-40B4-BE49-F238E27FC236}">
                <a16:creationId xmlns:a16="http://schemas.microsoft.com/office/drawing/2014/main" id="{FEE70C33-DFDB-95B4-824F-3601EB1A790E}"/>
              </a:ext>
            </a:extLst>
          </p:cNvPr>
          <p:cNvSpPr>
            <a:spLocks noChangeAspect="1" noEditPoints="1"/>
          </p:cNvSpPr>
          <p:nvPr userDrawn="1"/>
        </p:nvSpPr>
        <p:spPr bwMode="auto">
          <a:xfrm>
            <a:off x="10494893" y="6237288"/>
            <a:ext cx="1217682" cy="216000"/>
          </a:xfrm>
          <a:custGeom>
            <a:avLst/>
            <a:gdLst>
              <a:gd name="T0" fmla="*/ 2515 w 4822"/>
              <a:gd name="T1" fmla="*/ 636 h 856"/>
              <a:gd name="T2" fmla="*/ 2410 w 4822"/>
              <a:gd name="T3" fmla="*/ 696 h 856"/>
              <a:gd name="T4" fmla="*/ 2287 w 4822"/>
              <a:gd name="T5" fmla="*/ 701 h 856"/>
              <a:gd name="T6" fmla="*/ 2182 w 4822"/>
              <a:gd name="T7" fmla="*/ 651 h 856"/>
              <a:gd name="T8" fmla="*/ 2121 w 4822"/>
              <a:gd name="T9" fmla="*/ 584 h 856"/>
              <a:gd name="T10" fmla="*/ 2081 w 4822"/>
              <a:gd name="T11" fmla="*/ 484 h 856"/>
              <a:gd name="T12" fmla="*/ 2081 w 4822"/>
              <a:gd name="T13" fmla="*/ 372 h 856"/>
              <a:gd name="T14" fmla="*/ 2121 w 4822"/>
              <a:gd name="T15" fmla="*/ 272 h 856"/>
              <a:gd name="T16" fmla="*/ 2172 w 4822"/>
              <a:gd name="T17" fmla="*/ 212 h 856"/>
              <a:gd name="T18" fmla="*/ 2260 w 4822"/>
              <a:gd name="T19" fmla="*/ 162 h 856"/>
              <a:gd name="T20" fmla="*/ 2368 w 4822"/>
              <a:gd name="T21" fmla="*/ 151 h 856"/>
              <a:gd name="T22" fmla="*/ 2472 w 4822"/>
              <a:gd name="T23" fmla="*/ 187 h 856"/>
              <a:gd name="T24" fmla="*/ 2642 w 4822"/>
              <a:gd name="T25" fmla="*/ 137 h 856"/>
              <a:gd name="T26" fmla="*/ 2496 w 4822"/>
              <a:gd name="T27" fmla="*/ 32 h 856"/>
              <a:gd name="T28" fmla="*/ 2339 w 4822"/>
              <a:gd name="T29" fmla="*/ 0 h 856"/>
              <a:gd name="T30" fmla="*/ 2197 w 4822"/>
              <a:gd name="T31" fmla="*/ 26 h 856"/>
              <a:gd name="T32" fmla="*/ 2062 w 4822"/>
              <a:gd name="T33" fmla="*/ 111 h 856"/>
              <a:gd name="T34" fmla="*/ 1986 w 4822"/>
              <a:gd name="T35" fmla="*/ 206 h 856"/>
              <a:gd name="T36" fmla="*/ 1931 w 4822"/>
              <a:gd name="T37" fmla="*/ 362 h 856"/>
              <a:gd name="T38" fmla="*/ 1935 w 4822"/>
              <a:gd name="T39" fmla="*/ 515 h 856"/>
              <a:gd name="T40" fmla="*/ 1977 w 4822"/>
              <a:gd name="T41" fmla="*/ 632 h 856"/>
              <a:gd name="T42" fmla="*/ 2062 w 4822"/>
              <a:gd name="T43" fmla="*/ 745 h 856"/>
              <a:gd name="T44" fmla="*/ 2178 w 4822"/>
              <a:gd name="T45" fmla="*/ 822 h 856"/>
              <a:gd name="T46" fmla="*/ 2318 w 4822"/>
              <a:gd name="T47" fmla="*/ 856 h 856"/>
              <a:gd name="T48" fmla="*/ 2461 w 4822"/>
              <a:gd name="T49" fmla="*/ 837 h 856"/>
              <a:gd name="T50" fmla="*/ 2601 w 4822"/>
              <a:gd name="T51" fmla="*/ 759 h 856"/>
              <a:gd name="T52" fmla="*/ 2681 w 4822"/>
              <a:gd name="T53" fmla="*/ 667 h 856"/>
              <a:gd name="T54" fmla="*/ 2743 w 4822"/>
              <a:gd name="T55" fmla="*/ 515 h 856"/>
              <a:gd name="T56" fmla="*/ 3554 w 4822"/>
              <a:gd name="T57" fmla="*/ 281 h 856"/>
              <a:gd name="T58" fmla="*/ 3539 w 4822"/>
              <a:gd name="T59" fmla="*/ 201 h 856"/>
              <a:gd name="T60" fmla="*/ 3484 w 4822"/>
              <a:gd name="T61" fmla="*/ 112 h 856"/>
              <a:gd name="T62" fmla="*/ 3402 w 4822"/>
              <a:gd name="T63" fmla="*/ 51 h 856"/>
              <a:gd name="T64" fmla="*/ 3298 w 4822"/>
              <a:gd name="T65" fmla="*/ 25 h 856"/>
              <a:gd name="T66" fmla="*/ 3538 w 4822"/>
              <a:gd name="T67" fmla="*/ 832 h 856"/>
              <a:gd name="T68" fmla="*/ 3484 w 4822"/>
              <a:gd name="T69" fmla="*/ 477 h 856"/>
              <a:gd name="T70" fmla="*/ 3535 w 4822"/>
              <a:gd name="T71" fmla="*/ 395 h 856"/>
              <a:gd name="T72" fmla="*/ 3403 w 4822"/>
              <a:gd name="T73" fmla="*/ 307 h 856"/>
              <a:gd name="T74" fmla="*/ 3361 w 4822"/>
              <a:gd name="T75" fmla="*/ 389 h 856"/>
              <a:gd name="T76" fmla="*/ 3283 w 4822"/>
              <a:gd name="T77" fmla="*/ 416 h 856"/>
              <a:gd name="T78" fmla="*/ 3341 w 4822"/>
              <a:gd name="T79" fmla="*/ 189 h 856"/>
              <a:gd name="T80" fmla="*/ 3398 w 4822"/>
              <a:gd name="T81" fmla="*/ 259 h 856"/>
              <a:gd name="T82" fmla="*/ 4818 w 4822"/>
              <a:gd name="T83" fmla="*/ 366 h 856"/>
              <a:gd name="T84" fmla="*/ 4764 w 4822"/>
              <a:gd name="T85" fmla="*/ 219 h 856"/>
              <a:gd name="T86" fmla="*/ 4660 w 4822"/>
              <a:gd name="T87" fmla="*/ 105 h 856"/>
              <a:gd name="T88" fmla="*/ 4521 w 4822"/>
              <a:gd name="T89" fmla="*/ 36 h 856"/>
              <a:gd name="T90" fmla="*/ 4420 w 4822"/>
              <a:gd name="T91" fmla="*/ 832 h 856"/>
              <a:gd name="T92" fmla="*/ 4577 w 4822"/>
              <a:gd name="T93" fmla="*/ 800 h 856"/>
              <a:gd name="T94" fmla="*/ 4704 w 4822"/>
              <a:gd name="T95" fmla="*/ 714 h 856"/>
              <a:gd name="T96" fmla="*/ 4791 w 4822"/>
              <a:gd name="T97" fmla="*/ 585 h 856"/>
              <a:gd name="T98" fmla="*/ 4822 w 4822"/>
              <a:gd name="T99" fmla="*/ 429 h 856"/>
              <a:gd name="T100" fmla="*/ 4654 w 4822"/>
              <a:gd name="T101" fmla="*/ 527 h 856"/>
              <a:gd name="T102" fmla="*/ 4599 w 4822"/>
              <a:gd name="T103" fmla="*/ 609 h 856"/>
              <a:gd name="T104" fmla="*/ 4518 w 4822"/>
              <a:gd name="T105" fmla="*/ 662 h 856"/>
              <a:gd name="T106" fmla="*/ 4420 w 4822"/>
              <a:gd name="T107" fmla="*/ 682 h 856"/>
              <a:gd name="T108" fmla="*/ 4494 w 4822"/>
              <a:gd name="T109" fmla="*/ 185 h 856"/>
              <a:gd name="T110" fmla="*/ 4580 w 4822"/>
              <a:gd name="T111" fmla="*/ 231 h 856"/>
              <a:gd name="T112" fmla="*/ 4643 w 4822"/>
              <a:gd name="T113" fmla="*/ 306 h 856"/>
              <a:gd name="T114" fmla="*/ 4672 w 4822"/>
              <a:gd name="T115" fmla="*/ 402 h 856"/>
              <a:gd name="T116" fmla="*/ 0 w 4822"/>
              <a:gd name="T117" fmla="*/ 24 h 856"/>
              <a:gd name="T118" fmla="*/ 555 w 4822"/>
              <a:gd name="T119" fmla="*/ 174 h 856"/>
              <a:gd name="T120" fmla="*/ 1252 w 4822"/>
              <a:gd name="T121" fmla="*/ 832 h 856"/>
              <a:gd name="T122" fmla="*/ 872 w 4822"/>
              <a:gd name="T123" fmla="*/ 24 h 8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4822" h="856">
                <a:moveTo>
                  <a:pt x="2299" y="416"/>
                </a:moveTo>
                <a:lnTo>
                  <a:pt x="2378" y="565"/>
                </a:lnTo>
                <a:lnTo>
                  <a:pt x="2568" y="565"/>
                </a:lnTo>
                <a:lnTo>
                  <a:pt x="2558" y="581"/>
                </a:lnTo>
                <a:lnTo>
                  <a:pt x="2550" y="596"/>
                </a:lnTo>
                <a:lnTo>
                  <a:pt x="2538" y="610"/>
                </a:lnTo>
                <a:lnTo>
                  <a:pt x="2527" y="624"/>
                </a:lnTo>
                <a:lnTo>
                  <a:pt x="2515" y="636"/>
                </a:lnTo>
                <a:lnTo>
                  <a:pt x="2501" y="647"/>
                </a:lnTo>
                <a:lnTo>
                  <a:pt x="2487" y="657"/>
                </a:lnTo>
                <a:lnTo>
                  <a:pt x="2474" y="667"/>
                </a:lnTo>
                <a:lnTo>
                  <a:pt x="2459" y="676"/>
                </a:lnTo>
                <a:lnTo>
                  <a:pt x="2442" y="685"/>
                </a:lnTo>
                <a:lnTo>
                  <a:pt x="2435" y="687"/>
                </a:lnTo>
                <a:lnTo>
                  <a:pt x="2426" y="691"/>
                </a:lnTo>
                <a:lnTo>
                  <a:pt x="2410" y="696"/>
                </a:lnTo>
                <a:lnTo>
                  <a:pt x="2393" y="701"/>
                </a:lnTo>
                <a:lnTo>
                  <a:pt x="2375" y="704"/>
                </a:lnTo>
                <a:lnTo>
                  <a:pt x="2358" y="706"/>
                </a:lnTo>
                <a:lnTo>
                  <a:pt x="2339" y="707"/>
                </a:lnTo>
                <a:lnTo>
                  <a:pt x="2325" y="706"/>
                </a:lnTo>
                <a:lnTo>
                  <a:pt x="2313" y="705"/>
                </a:lnTo>
                <a:lnTo>
                  <a:pt x="2299" y="704"/>
                </a:lnTo>
                <a:lnTo>
                  <a:pt x="2287" y="701"/>
                </a:lnTo>
                <a:lnTo>
                  <a:pt x="2273" y="699"/>
                </a:lnTo>
                <a:lnTo>
                  <a:pt x="2260" y="695"/>
                </a:lnTo>
                <a:lnTo>
                  <a:pt x="2237" y="685"/>
                </a:lnTo>
                <a:lnTo>
                  <a:pt x="2225" y="680"/>
                </a:lnTo>
                <a:lnTo>
                  <a:pt x="2214" y="674"/>
                </a:lnTo>
                <a:lnTo>
                  <a:pt x="2203" y="666"/>
                </a:lnTo>
                <a:lnTo>
                  <a:pt x="2192" y="659"/>
                </a:lnTo>
                <a:lnTo>
                  <a:pt x="2182" y="651"/>
                </a:lnTo>
                <a:lnTo>
                  <a:pt x="2172" y="644"/>
                </a:lnTo>
                <a:lnTo>
                  <a:pt x="2162" y="635"/>
                </a:lnTo>
                <a:lnTo>
                  <a:pt x="2158" y="630"/>
                </a:lnTo>
                <a:lnTo>
                  <a:pt x="2153" y="625"/>
                </a:lnTo>
                <a:lnTo>
                  <a:pt x="2144" y="615"/>
                </a:lnTo>
                <a:lnTo>
                  <a:pt x="2136" y="605"/>
                </a:lnTo>
                <a:lnTo>
                  <a:pt x="2128" y="595"/>
                </a:lnTo>
                <a:lnTo>
                  <a:pt x="2121" y="584"/>
                </a:lnTo>
                <a:lnTo>
                  <a:pt x="2114" y="572"/>
                </a:lnTo>
                <a:lnTo>
                  <a:pt x="2108" y="561"/>
                </a:lnTo>
                <a:lnTo>
                  <a:pt x="2102" y="549"/>
                </a:lnTo>
                <a:lnTo>
                  <a:pt x="2097" y="536"/>
                </a:lnTo>
                <a:lnTo>
                  <a:pt x="2092" y="524"/>
                </a:lnTo>
                <a:lnTo>
                  <a:pt x="2088" y="511"/>
                </a:lnTo>
                <a:lnTo>
                  <a:pt x="2084" y="497"/>
                </a:lnTo>
                <a:lnTo>
                  <a:pt x="2081" y="484"/>
                </a:lnTo>
                <a:lnTo>
                  <a:pt x="2079" y="470"/>
                </a:lnTo>
                <a:lnTo>
                  <a:pt x="2077" y="456"/>
                </a:lnTo>
                <a:lnTo>
                  <a:pt x="2076" y="442"/>
                </a:lnTo>
                <a:lnTo>
                  <a:pt x="2076" y="429"/>
                </a:lnTo>
                <a:lnTo>
                  <a:pt x="2076" y="414"/>
                </a:lnTo>
                <a:lnTo>
                  <a:pt x="2077" y="400"/>
                </a:lnTo>
                <a:lnTo>
                  <a:pt x="2079" y="386"/>
                </a:lnTo>
                <a:lnTo>
                  <a:pt x="2081" y="372"/>
                </a:lnTo>
                <a:lnTo>
                  <a:pt x="2084" y="359"/>
                </a:lnTo>
                <a:lnTo>
                  <a:pt x="2088" y="345"/>
                </a:lnTo>
                <a:lnTo>
                  <a:pt x="2092" y="332"/>
                </a:lnTo>
                <a:lnTo>
                  <a:pt x="2097" y="320"/>
                </a:lnTo>
                <a:lnTo>
                  <a:pt x="2102" y="307"/>
                </a:lnTo>
                <a:lnTo>
                  <a:pt x="2108" y="295"/>
                </a:lnTo>
                <a:lnTo>
                  <a:pt x="2114" y="284"/>
                </a:lnTo>
                <a:lnTo>
                  <a:pt x="2121" y="272"/>
                </a:lnTo>
                <a:lnTo>
                  <a:pt x="2124" y="266"/>
                </a:lnTo>
                <a:lnTo>
                  <a:pt x="2128" y="261"/>
                </a:lnTo>
                <a:lnTo>
                  <a:pt x="2136" y="251"/>
                </a:lnTo>
                <a:lnTo>
                  <a:pt x="2141" y="246"/>
                </a:lnTo>
                <a:lnTo>
                  <a:pt x="2144" y="241"/>
                </a:lnTo>
                <a:lnTo>
                  <a:pt x="2153" y="231"/>
                </a:lnTo>
                <a:lnTo>
                  <a:pt x="2162" y="221"/>
                </a:lnTo>
                <a:lnTo>
                  <a:pt x="2172" y="212"/>
                </a:lnTo>
                <a:lnTo>
                  <a:pt x="2182" y="205"/>
                </a:lnTo>
                <a:lnTo>
                  <a:pt x="2192" y="197"/>
                </a:lnTo>
                <a:lnTo>
                  <a:pt x="2203" y="190"/>
                </a:lnTo>
                <a:lnTo>
                  <a:pt x="2214" y="182"/>
                </a:lnTo>
                <a:lnTo>
                  <a:pt x="2225" y="176"/>
                </a:lnTo>
                <a:lnTo>
                  <a:pt x="2237" y="171"/>
                </a:lnTo>
                <a:lnTo>
                  <a:pt x="2249" y="166"/>
                </a:lnTo>
                <a:lnTo>
                  <a:pt x="2260" y="162"/>
                </a:lnTo>
                <a:lnTo>
                  <a:pt x="2273" y="159"/>
                </a:lnTo>
                <a:lnTo>
                  <a:pt x="2287" y="155"/>
                </a:lnTo>
                <a:lnTo>
                  <a:pt x="2299" y="152"/>
                </a:lnTo>
                <a:lnTo>
                  <a:pt x="2313" y="151"/>
                </a:lnTo>
                <a:lnTo>
                  <a:pt x="2325" y="150"/>
                </a:lnTo>
                <a:lnTo>
                  <a:pt x="2339" y="150"/>
                </a:lnTo>
                <a:lnTo>
                  <a:pt x="2354" y="150"/>
                </a:lnTo>
                <a:lnTo>
                  <a:pt x="2368" y="151"/>
                </a:lnTo>
                <a:lnTo>
                  <a:pt x="2381" y="152"/>
                </a:lnTo>
                <a:lnTo>
                  <a:pt x="2395" y="156"/>
                </a:lnTo>
                <a:lnTo>
                  <a:pt x="2409" y="160"/>
                </a:lnTo>
                <a:lnTo>
                  <a:pt x="2422" y="164"/>
                </a:lnTo>
                <a:lnTo>
                  <a:pt x="2435" y="169"/>
                </a:lnTo>
                <a:lnTo>
                  <a:pt x="2447" y="174"/>
                </a:lnTo>
                <a:lnTo>
                  <a:pt x="2460" y="181"/>
                </a:lnTo>
                <a:lnTo>
                  <a:pt x="2472" y="187"/>
                </a:lnTo>
                <a:lnTo>
                  <a:pt x="2484" y="195"/>
                </a:lnTo>
                <a:lnTo>
                  <a:pt x="2495" y="204"/>
                </a:lnTo>
                <a:lnTo>
                  <a:pt x="2505" y="212"/>
                </a:lnTo>
                <a:lnTo>
                  <a:pt x="2516" y="221"/>
                </a:lnTo>
                <a:lnTo>
                  <a:pt x="2525" y="231"/>
                </a:lnTo>
                <a:lnTo>
                  <a:pt x="2535" y="241"/>
                </a:lnTo>
                <a:lnTo>
                  <a:pt x="2656" y="154"/>
                </a:lnTo>
                <a:lnTo>
                  <a:pt x="2642" y="137"/>
                </a:lnTo>
                <a:lnTo>
                  <a:pt x="2626" y="121"/>
                </a:lnTo>
                <a:lnTo>
                  <a:pt x="2610" y="105"/>
                </a:lnTo>
                <a:lnTo>
                  <a:pt x="2592" y="90"/>
                </a:lnTo>
                <a:lnTo>
                  <a:pt x="2575" y="76"/>
                </a:lnTo>
                <a:lnTo>
                  <a:pt x="2556" y="64"/>
                </a:lnTo>
                <a:lnTo>
                  <a:pt x="2537" y="52"/>
                </a:lnTo>
                <a:lnTo>
                  <a:pt x="2517" y="41"/>
                </a:lnTo>
                <a:lnTo>
                  <a:pt x="2496" y="32"/>
                </a:lnTo>
                <a:lnTo>
                  <a:pt x="2486" y="27"/>
                </a:lnTo>
                <a:lnTo>
                  <a:pt x="2475" y="24"/>
                </a:lnTo>
                <a:lnTo>
                  <a:pt x="2454" y="16"/>
                </a:lnTo>
                <a:lnTo>
                  <a:pt x="2431" y="11"/>
                </a:lnTo>
                <a:lnTo>
                  <a:pt x="2409" y="6"/>
                </a:lnTo>
                <a:lnTo>
                  <a:pt x="2386" y="2"/>
                </a:lnTo>
                <a:lnTo>
                  <a:pt x="2363" y="0"/>
                </a:lnTo>
                <a:lnTo>
                  <a:pt x="2339" y="0"/>
                </a:lnTo>
                <a:lnTo>
                  <a:pt x="2318" y="0"/>
                </a:lnTo>
                <a:lnTo>
                  <a:pt x="2296" y="2"/>
                </a:lnTo>
                <a:lnTo>
                  <a:pt x="2277" y="5"/>
                </a:lnTo>
                <a:lnTo>
                  <a:pt x="2267" y="6"/>
                </a:lnTo>
                <a:lnTo>
                  <a:pt x="2257" y="9"/>
                </a:lnTo>
                <a:lnTo>
                  <a:pt x="2237" y="14"/>
                </a:lnTo>
                <a:lnTo>
                  <a:pt x="2217" y="19"/>
                </a:lnTo>
                <a:lnTo>
                  <a:pt x="2197" y="26"/>
                </a:lnTo>
                <a:lnTo>
                  <a:pt x="2178" y="34"/>
                </a:lnTo>
                <a:lnTo>
                  <a:pt x="2161" y="42"/>
                </a:lnTo>
                <a:lnTo>
                  <a:pt x="2143" y="51"/>
                </a:lnTo>
                <a:lnTo>
                  <a:pt x="2126" y="62"/>
                </a:lnTo>
                <a:lnTo>
                  <a:pt x="2108" y="72"/>
                </a:lnTo>
                <a:lnTo>
                  <a:pt x="2092" y="85"/>
                </a:lnTo>
                <a:lnTo>
                  <a:pt x="2077" y="97"/>
                </a:lnTo>
                <a:lnTo>
                  <a:pt x="2062" y="111"/>
                </a:lnTo>
                <a:lnTo>
                  <a:pt x="2047" y="125"/>
                </a:lnTo>
                <a:lnTo>
                  <a:pt x="2041" y="132"/>
                </a:lnTo>
                <a:lnTo>
                  <a:pt x="2033" y="140"/>
                </a:lnTo>
                <a:lnTo>
                  <a:pt x="2021" y="156"/>
                </a:lnTo>
                <a:lnTo>
                  <a:pt x="2015" y="164"/>
                </a:lnTo>
                <a:lnTo>
                  <a:pt x="2008" y="172"/>
                </a:lnTo>
                <a:lnTo>
                  <a:pt x="1997" y="189"/>
                </a:lnTo>
                <a:lnTo>
                  <a:pt x="1986" y="206"/>
                </a:lnTo>
                <a:lnTo>
                  <a:pt x="1977" y="224"/>
                </a:lnTo>
                <a:lnTo>
                  <a:pt x="1967" y="242"/>
                </a:lnTo>
                <a:lnTo>
                  <a:pt x="1960" y="261"/>
                </a:lnTo>
                <a:lnTo>
                  <a:pt x="1952" y="281"/>
                </a:lnTo>
                <a:lnTo>
                  <a:pt x="1945" y="301"/>
                </a:lnTo>
                <a:lnTo>
                  <a:pt x="1940" y="321"/>
                </a:lnTo>
                <a:lnTo>
                  <a:pt x="1935" y="341"/>
                </a:lnTo>
                <a:lnTo>
                  <a:pt x="1931" y="362"/>
                </a:lnTo>
                <a:lnTo>
                  <a:pt x="1928" y="385"/>
                </a:lnTo>
                <a:lnTo>
                  <a:pt x="1927" y="406"/>
                </a:lnTo>
                <a:lnTo>
                  <a:pt x="1927" y="429"/>
                </a:lnTo>
                <a:lnTo>
                  <a:pt x="1927" y="450"/>
                </a:lnTo>
                <a:lnTo>
                  <a:pt x="1928" y="472"/>
                </a:lnTo>
                <a:lnTo>
                  <a:pt x="1931" y="494"/>
                </a:lnTo>
                <a:lnTo>
                  <a:pt x="1933" y="504"/>
                </a:lnTo>
                <a:lnTo>
                  <a:pt x="1935" y="515"/>
                </a:lnTo>
                <a:lnTo>
                  <a:pt x="1940" y="535"/>
                </a:lnTo>
                <a:lnTo>
                  <a:pt x="1942" y="545"/>
                </a:lnTo>
                <a:lnTo>
                  <a:pt x="1945" y="555"/>
                </a:lnTo>
                <a:lnTo>
                  <a:pt x="1952" y="575"/>
                </a:lnTo>
                <a:lnTo>
                  <a:pt x="1956" y="585"/>
                </a:lnTo>
                <a:lnTo>
                  <a:pt x="1960" y="595"/>
                </a:lnTo>
                <a:lnTo>
                  <a:pt x="1967" y="614"/>
                </a:lnTo>
                <a:lnTo>
                  <a:pt x="1977" y="632"/>
                </a:lnTo>
                <a:lnTo>
                  <a:pt x="1986" y="650"/>
                </a:lnTo>
                <a:lnTo>
                  <a:pt x="1997" y="667"/>
                </a:lnTo>
                <a:lnTo>
                  <a:pt x="2008" y="685"/>
                </a:lnTo>
                <a:lnTo>
                  <a:pt x="2021" y="700"/>
                </a:lnTo>
                <a:lnTo>
                  <a:pt x="2033" y="716"/>
                </a:lnTo>
                <a:lnTo>
                  <a:pt x="2047" y="731"/>
                </a:lnTo>
                <a:lnTo>
                  <a:pt x="2054" y="739"/>
                </a:lnTo>
                <a:lnTo>
                  <a:pt x="2062" y="745"/>
                </a:lnTo>
                <a:lnTo>
                  <a:pt x="2077" y="759"/>
                </a:lnTo>
                <a:lnTo>
                  <a:pt x="2092" y="771"/>
                </a:lnTo>
                <a:lnTo>
                  <a:pt x="2108" y="784"/>
                </a:lnTo>
                <a:lnTo>
                  <a:pt x="2126" y="795"/>
                </a:lnTo>
                <a:lnTo>
                  <a:pt x="2143" y="805"/>
                </a:lnTo>
                <a:lnTo>
                  <a:pt x="2161" y="814"/>
                </a:lnTo>
                <a:lnTo>
                  <a:pt x="2169" y="819"/>
                </a:lnTo>
                <a:lnTo>
                  <a:pt x="2178" y="822"/>
                </a:lnTo>
                <a:lnTo>
                  <a:pt x="2197" y="830"/>
                </a:lnTo>
                <a:lnTo>
                  <a:pt x="2217" y="837"/>
                </a:lnTo>
                <a:lnTo>
                  <a:pt x="2237" y="842"/>
                </a:lnTo>
                <a:lnTo>
                  <a:pt x="2245" y="845"/>
                </a:lnTo>
                <a:lnTo>
                  <a:pt x="2257" y="847"/>
                </a:lnTo>
                <a:lnTo>
                  <a:pt x="2277" y="851"/>
                </a:lnTo>
                <a:lnTo>
                  <a:pt x="2296" y="854"/>
                </a:lnTo>
                <a:lnTo>
                  <a:pt x="2318" y="856"/>
                </a:lnTo>
                <a:lnTo>
                  <a:pt x="2339" y="856"/>
                </a:lnTo>
                <a:lnTo>
                  <a:pt x="2360" y="856"/>
                </a:lnTo>
                <a:lnTo>
                  <a:pt x="2381" y="854"/>
                </a:lnTo>
                <a:lnTo>
                  <a:pt x="2401" y="851"/>
                </a:lnTo>
                <a:lnTo>
                  <a:pt x="2412" y="850"/>
                </a:lnTo>
                <a:lnTo>
                  <a:pt x="2422" y="847"/>
                </a:lnTo>
                <a:lnTo>
                  <a:pt x="2442" y="842"/>
                </a:lnTo>
                <a:lnTo>
                  <a:pt x="2461" y="837"/>
                </a:lnTo>
                <a:lnTo>
                  <a:pt x="2481" y="830"/>
                </a:lnTo>
                <a:lnTo>
                  <a:pt x="2500" y="822"/>
                </a:lnTo>
                <a:lnTo>
                  <a:pt x="2517" y="814"/>
                </a:lnTo>
                <a:lnTo>
                  <a:pt x="2536" y="805"/>
                </a:lnTo>
                <a:lnTo>
                  <a:pt x="2552" y="795"/>
                </a:lnTo>
                <a:lnTo>
                  <a:pt x="2570" y="784"/>
                </a:lnTo>
                <a:lnTo>
                  <a:pt x="2586" y="771"/>
                </a:lnTo>
                <a:lnTo>
                  <a:pt x="2601" y="759"/>
                </a:lnTo>
                <a:lnTo>
                  <a:pt x="2616" y="745"/>
                </a:lnTo>
                <a:lnTo>
                  <a:pt x="2631" y="731"/>
                </a:lnTo>
                <a:lnTo>
                  <a:pt x="2637" y="724"/>
                </a:lnTo>
                <a:lnTo>
                  <a:pt x="2645" y="716"/>
                </a:lnTo>
                <a:lnTo>
                  <a:pt x="2657" y="700"/>
                </a:lnTo>
                <a:lnTo>
                  <a:pt x="2663" y="692"/>
                </a:lnTo>
                <a:lnTo>
                  <a:pt x="2669" y="685"/>
                </a:lnTo>
                <a:lnTo>
                  <a:pt x="2681" y="667"/>
                </a:lnTo>
                <a:lnTo>
                  <a:pt x="2692" y="650"/>
                </a:lnTo>
                <a:lnTo>
                  <a:pt x="2702" y="632"/>
                </a:lnTo>
                <a:lnTo>
                  <a:pt x="2711" y="614"/>
                </a:lnTo>
                <a:lnTo>
                  <a:pt x="2719" y="595"/>
                </a:lnTo>
                <a:lnTo>
                  <a:pt x="2727" y="575"/>
                </a:lnTo>
                <a:lnTo>
                  <a:pt x="2733" y="555"/>
                </a:lnTo>
                <a:lnTo>
                  <a:pt x="2738" y="535"/>
                </a:lnTo>
                <a:lnTo>
                  <a:pt x="2743" y="515"/>
                </a:lnTo>
                <a:lnTo>
                  <a:pt x="2747" y="494"/>
                </a:lnTo>
                <a:lnTo>
                  <a:pt x="2749" y="472"/>
                </a:lnTo>
                <a:lnTo>
                  <a:pt x="2751" y="450"/>
                </a:lnTo>
                <a:lnTo>
                  <a:pt x="2752" y="429"/>
                </a:lnTo>
                <a:lnTo>
                  <a:pt x="2751" y="416"/>
                </a:lnTo>
                <a:lnTo>
                  <a:pt x="2299" y="416"/>
                </a:lnTo>
                <a:close/>
                <a:moveTo>
                  <a:pt x="3555" y="295"/>
                </a:moveTo>
                <a:lnTo>
                  <a:pt x="3554" y="281"/>
                </a:lnTo>
                <a:lnTo>
                  <a:pt x="3554" y="267"/>
                </a:lnTo>
                <a:lnTo>
                  <a:pt x="3553" y="260"/>
                </a:lnTo>
                <a:lnTo>
                  <a:pt x="3551" y="254"/>
                </a:lnTo>
                <a:lnTo>
                  <a:pt x="3549" y="240"/>
                </a:lnTo>
                <a:lnTo>
                  <a:pt x="3546" y="227"/>
                </a:lnTo>
                <a:lnTo>
                  <a:pt x="3544" y="220"/>
                </a:lnTo>
                <a:lnTo>
                  <a:pt x="3543" y="214"/>
                </a:lnTo>
                <a:lnTo>
                  <a:pt x="3539" y="201"/>
                </a:lnTo>
                <a:lnTo>
                  <a:pt x="3534" y="189"/>
                </a:lnTo>
                <a:lnTo>
                  <a:pt x="3528" y="177"/>
                </a:lnTo>
                <a:lnTo>
                  <a:pt x="3523" y="166"/>
                </a:lnTo>
                <a:lnTo>
                  <a:pt x="3515" y="155"/>
                </a:lnTo>
                <a:lnTo>
                  <a:pt x="3509" y="144"/>
                </a:lnTo>
                <a:lnTo>
                  <a:pt x="3501" y="132"/>
                </a:lnTo>
                <a:lnTo>
                  <a:pt x="3493" y="122"/>
                </a:lnTo>
                <a:lnTo>
                  <a:pt x="3484" y="112"/>
                </a:lnTo>
                <a:lnTo>
                  <a:pt x="3475" y="104"/>
                </a:lnTo>
                <a:lnTo>
                  <a:pt x="3467" y="95"/>
                </a:lnTo>
                <a:lnTo>
                  <a:pt x="3457" y="86"/>
                </a:lnTo>
                <a:lnTo>
                  <a:pt x="3447" y="77"/>
                </a:lnTo>
                <a:lnTo>
                  <a:pt x="3435" y="70"/>
                </a:lnTo>
                <a:lnTo>
                  <a:pt x="3424" y="64"/>
                </a:lnTo>
                <a:lnTo>
                  <a:pt x="3413" y="56"/>
                </a:lnTo>
                <a:lnTo>
                  <a:pt x="3402" y="51"/>
                </a:lnTo>
                <a:lnTo>
                  <a:pt x="3389" y="45"/>
                </a:lnTo>
                <a:lnTo>
                  <a:pt x="3378" y="40"/>
                </a:lnTo>
                <a:lnTo>
                  <a:pt x="3366" y="36"/>
                </a:lnTo>
                <a:lnTo>
                  <a:pt x="3352" y="32"/>
                </a:lnTo>
                <a:lnTo>
                  <a:pt x="3339" y="30"/>
                </a:lnTo>
                <a:lnTo>
                  <a:pt x="3326" y="27"/>
                </a:lnTo>
                <a:lnTo>
                  <a:pt x="3312" y="25"/>
                </a:lnTo>
                <a:lnTo>
                  <a:pt x="3298" y="25"/>
                </a:lnTo>
                <a:lnTo>
                  <a:pt x="3284" y="24"/>
                </a:lnTo>
                <a:lnTo>
                  <a:pt x="2901" y="24"/>
                </a:lnTo>
                <a:lnTo>
                  <a:pt x="2901" y="832"/>
                </a:lnTo>
                <a:lnTo>
                  <a:pt x="3051" y="832"/>
                </a:lnTo>
                <a:lnTo>
                  <a:pt x="3051" y="565"/>
                </a:lnTo>
                <a:lnTo>
                  <a:pt x="3237" y="565"/>
                </a:lnTo>
                <a:lnTo>
                  <a:pt x="3377" y="832"/>
                </a:lnTo>
                <a:lnTo>
                  <a:pt x="3538" y="832"/>
                </a:lnTo>
                <a:lnTo>
                  <a:pt x="3388" y="545"/>
                </a:lnTo>
                <a:lnTo>
                  <a:pt x="3405" y="536"/>
                </a:lnTo>
                <a:lnTo>
                  <a:pt x="3423" y="527"/>
                </a:lnTo>
                <a:lnTo>
                  <a:pt x="3439" y="516"/>
                </a:lnTo>
                <a:lnTo>
                  <a:pt x="3455" y="505"/>
                </a:lnTo>
                <a:lnTo>
                  <a:pt x="3469" y="491"/>
                </a:lnTo>
                <a:lnTo>
                  <a:pt x="3477" y="485"/>
                </a:lnTo>
                <a:lnTo>
                  <a:pt x="3484" y="477"/>
                </a:lnTo>
                <a:lnTo>
                  <a:pt x="3490" y="470"/>
                </a:lnTo>
                <a:lnTo>
                  <a:pt x="3496" y="462"/>
                </a:lnTo>
                <a:lnTo>
                  <a:pt x="3503" y="455"/>
                </a:lnTo>
                <a:lnTo>
                  <a:pt x="3508" y="447"/>
                </a:lnTo>
                <a:lnTo>
                  <a:pt x="3518" y="430"/>
                </a:lnTo>
                <a:lnTo>
                  <a:pt x="3523" y="421"/>
                </a:lnTo>
                <a:lnTo>
                  <a:pt x="3528" y="412"/>
                </a:lnTo>
                <a:lnTo>
                  <a:pt x="3535" y="395"/>
                </a:lnTo>
                <a:lnTo>
                  <a:pt x="3543" y="376"/>
                </a:lnTo>
                <a:lnTo>
                  <a:pt x="3548" y="356"/>
                </a:lnTo>
                <a:lnTo>
                  <a:pt x="3550" y="346"/>
                </a:lnTo>
                <a:lnTo>
                  <a:pt x="3551" y="336"/>
                </a:lnTo>
                <a:lnTo>
                  <a:pt x="3554" y="316"/>
                </a:lnTo>
                <a:lnTo>
                  <a:pt x="3555" y="295"/>
                </a:lnTo>
                <a:close/>
                <a:moveTo>
                  <a:pt x="3404" y="295"/>
                </a:moveTo>
                <a:lnTo>
                  <a:pt x="3403" y="307"/>
                </a:lnTo>
                <a:lnTo>
                  <a:pt x="3402" y="319"/>
                </a:lnTo>
                <a:lnTo>
                  <a:pt x="3398" y="331"/>
                </a:lnTo>
                <a:lnTo>
                  <a:pt x="3394" y="342"/>
                </a:lnTo>
                <a:lnTo>
                  <a:pt x="3389" y="352"/>
                </a:lnTo>
                <a:lnTo>
                  <a:pt x="3383" y="362"/>
                </a:lnTo>
                <a:lnTo>
                  <a:pt x="3377" y="372"/>
                </a:lnTo>
                <a:lnTo>
                  <a:pt x="3368" y="380"/>
                </a:lnTo>
                <a:lnTo>
                  <a:pt x="3361" y="389"/>
                </a:lnTo>
                <a:lnTo>
                  <a:pt x="3351" y="395"/>
                </a:lnTo>
                <a:lnTo>
                  <a:pt x="3341" y="401"/>
                </a:lnTo>
                <a:lnTo>
                  <a:pt x="3331" y="406"/>
                </a:lnTo>
                <a:lnTo>
                  <a:pt x="3319" y="410"/>
                </a:lnTo>
                <a:lnTo>
                  <a:pt x="3307" y="414"/>
                </a:lnTo>
                <a:lnTo>
                  <a:pt x="3302" y="415"/>
                </a:lnTo>
                <a:lnTo>
                  <a:pt x="3296" y="415"/>
                </a:lnTo>
                <a:lnTo>
                  <a:pt x="3283" y="416"/>
                </a:lnTo>
                <a:lnTo>
                  <a:pt x="3051" y="416"/>
                </a:lnTo>
                <a:lnTo>
                  <a:pt x="3051" y="174"/>
                </a:lnTo>
                <a:lnTo>
                  <a:pt x="3283" y="174"/>
                </a:lnTo>
                <a:lnTo>
                  <a:pt x="3296" y="174"/>
                </a:lnTo>
                <a:lnTo>
                  <a:pt x="3307" y="176"/>
                </a:lnTo>
                <a:lnTo>
                  <a:pt x="3319" y="179"/>
                </a:lnTo>
                <a:lnTo>
                  <a:pt x="3331" y="184"/>
                </a:lnTo>
                <a:lnTo>
                  <a:pt x="3341" y="189"/>
                </a:lnTo>
                <a:lnTo>
                  <a:pt x="3351" y="194"/>
                </a:lnTo>
                <a:lnTo>
                  <a:pt x="3361" y="201"/>
                </a:lnTo>
                <a:lnTo>
                  <a:pt x="3368" y="209"/>
                </a:lnTo>
                <a:lnTo>
                  <a:pt x="3377" y="217"/>
                </a:lnTo>
                <a:lnTo>
                  <a:pt x="3383" y="227"/>
                </a:lnTo>
                <a:lnTo>
                  <a:pt x="3389" y="237"/>
                </a:lnTo>
                <a:lnTo>
                  <a:pt x="3394" y="247"/>
                </a:lnTo>
                <a:lnTo>
                  <a:pt x="3398" y="259"/>
                </a:lnTo>
                <a:lnTo>
                  <a:pt x="3402" y="270"/>
                </a:lnTo>
                <a:lnTo>
                  <a:pt x="3403" y="276"/>
                </a:lnTo>
                <a:lnTo>
                  <a:pt x="3403" y="282"/>
                </a:lnTo>
                <a:lnTo>
                  <a:pt x="3404" y="295"/>
                </a:lnTo>
                <a:close/>
                <a:moveTo>
                  <a:pt x="4822" y="429"/>
                </a:moveTo>
                <a:lnTo>
                  <a:pt x="4822" y="407"/>
                </a:lnTo>
                <a:lnTo>
                  <a:pt x="4820" y="386"/>
                </a:lnTo>
                <a:lnTo>
                  <a:pt x="4818" y="366"/>
                </a:lnTo>
                <a:lnTo>
                  <a:pt x="4815" y="346"/>
                </a:lnTo>
                <a:lnTo>
                  <a:pt x="4810" y="327"/>
                </a:lnTo>
                <a:lnTo>
                  <a:pt x="4805" y="307"/>
                </a:lnTo>
                <a:lnTo>
                  <a:pt x="4799" y="289"/>
                </a:lnTo>
                <a:lnTo>
                  <a:pt x="4791" y="271"/>
                </a:lnTo>
                <a:lnTo>
                  <a:pt x="4783" y="252"/>
                </a:lnTo>
                <a:lnTo>
                  <a:pt x="4774" y="235"/>
                </a:lnTo>
                <a:lnTo>
                  <a:pt x="4764" y="219"/>
                </a:lnTo>
                <a:lnTo>
                  <a:pt x="4754" y="202"/>
                </a:lnTo>
                <a:lnTo>
                  <a:pt x="4743" y="186"/>
                </a:lnTo>
                <a:lnTo>
                  <a:pt x="4730" y="171"/>
                </a:lnTo>
                <a:lnTo>
                  <a:pt x="4718" y="156"/>
                </a:lnTo>
                <a:lnTo>
                  <a:pt x="4704" y="142"/>
                </a:lnTo>
                <a:lnTo>
                  <a:pt x="4690" y="129"/>
                </a:lnTo>
                <a:lnTo>
                  <a:pt x="4675" y="116"/>
                </a:lnTo>
                <a:lnTo>
                  <a:pt x="4660" y="105"/>
                </a:lnTo>
                <a:lnTo>
                  <a:pt x="4645" y="94"/>
                </a:lnTo>
                <a:lnTo>
                  <a:pt x="4629" y="82"/>
                </a:lnTo>
                <a:lnTo>
                  <a:pt x="4612" y="72"/>
                </a:lnTo>
                <a:lnTo>
                  <a:pt x="4594" y="64"/>
                </a:lnTo>
                <a:lnTo>
                  <a:pt x="4577" y="56"/>
                </a:lnTo>
                <a:lnTo>
                  <a:pt x="4558" y="49"/>
                </a:lnTo>
                <a:lnTo>
                  <a:pt x="4539" y="42"/>
                </a:lnTo>
                <a:lnTo>
                  <a:pt x="4521" y="36"/>
                </a:lnTo>
                <a:lnTo>
                  <a:pt x="4501" y="32"/>
                </a:lnTo>
                <a:lnTo>
                  <a:pt x="4481" y="29"/>
                </a:lnTo>
                <a:lnTo>
                  <a:pt x="4461" y="26"/>
                </a:lnTo>
                <a:lnTo>
                  <a:pt x="4441" y="25"/>
                </a:lnTo>
                <a:lnTo>
                  <a:pt x="4420" y="24"/>
                </a:lnTo>
                <a:lnTo>
                  <a:pt x="4119" y="24"/>
                </a:lnTo>
                <a:lnTo>
                  <a:pt x="4119" y="832"/>
                </a:lnTo>
                <a:lnTo>
                  <a:pt x="4420" y="832"/>
                </a:lnTo>
                <a:lnTo>
                  <a:pt x="4441" y="831"/>
                </a:lnTo>
                <a:lnTo>
                  <a:pt x="4461" y="830"/>
                </a:lnTo>
                <a:lnTo>
                  <a:pt x="4481" y="827"/>
                </a:lnTo>
                <a:lnTo>
                  <a:pt x="4501" y="824"/>
                </a:lnTo>
                <a:lnTo>
                  <a:pt x="4521" y="820"/>
                </a:lnTo>
                <a:lnTo>
                  <a:pt x="4539" y="814"/>
                </a:lnTo>
                <a:lnTo>
                  <a:pt x="4558" y="807"/>
                </a:lnTo>
                <a:lnTo>
                  <a:pt x="4577" y="800"/>
                </a:lnTo>
                <a:lnTo>
                  <a:pt x="4594" y="792"/>
                </a:lnTo>
                <a:lnTo>
                  <a:pt x="4612" y="784"/>
                </a:lnTo>
                <a:lnTo>
                  <a:pt x="4629" y="774"/>
                </a:lnTo>
                <a:lnTo>
                  <a:pt x="4645" y="764"/>
                </a:lnTo>
                <a:lnTo>
                  <a:pt x="4660" y="752"/>
                </a:lnTo>
                <a:lnTo>
                  <a:pt x="4675" y="740"/>
                </a:lnTo>
                <a:lnTo>
                  <a:pt x="4690" y="727"/>
                </a:lnTo>
                <a:lnTo>
                  <a:pt x="4704" y="714"/>
                </a:lnTo>
                <a:lnTo>
                  <a:pt x="4718" y="700"/>
                </a:lnTo>
                <a:lnTo>
                  <a:pt x="4730" y="685"/>
                </a:lnTo>
                <a:lnTo>
                  <a:pt x="4743" y="670"/>
                </a:lnTo>
                <a:lnTo>
                  <a:pt x="4754" y="654"/>
                </a:lnTo>
                <a:lnTo>
                  <a:pt x="4764" y="637"/>
                </a:lnTo>
                <a:lnTo>
                  <a:pt x="4774" y="621"/>
                </a:lnTo>
                <a:lnTo>
                  <a:pt x="4783" y="604"/>
                </a:lnTo>
                <a:lnTo>
                  <a:pt x="4791" y="585"/>
                </a:lnTo>
                <a:lnTo>
                  <a:pt x="4799" y="567"/>
                </a:lnTo>
                <a:lnTo>
                  <a:pt x="4805" y="549"/>
                </a:lnTo>
                <a:lnTo>
                  <a:pt x="4810" y="529"/>
                </a:lnTo>
                <a:lnTo>
                  <a:pt x="4815" y="510"/>
                </a:lnTo>
                <a:lnTo>
                  <a:pt x="4818" y="490"/>
                </a:lnTo>
                <a:lnTo>
                  <a:pt x="4820" y="470"/>
                </a:lnTo>
                <a:lnTo>
                  <a:pt x="4822" y="449"/>
                </a:lnTo>
                <a:lnTo>
                  <a:pt x="4822" y="429"/>
                </a:lnTo>
                <a:close/>
                <a:moveTo>
                  <a:pt x="4674" y="429"/>
                </a:moveTo>
                <a:lnTo>
                  <a:pt x="4673" y="441"/>
                </a:lnTo>
                <a:lnTo>
                  <a:pt x="4672" y="454"/>
                </a:lnTo>
                <a:lnTo>
                  <a:pt x="4668" y="480"/>
                </a:lnTo>
                <a:lnTo>
                  <a:pt x="4665" y="491"/>
                </a:lnTo>
                <a:lnTo>
                  <a:pt x="4662" y="504"/>
                </a:lnTo>
                <a:lnTo>
                  <a:pt x="4658" y="516"/>
                </a:lnTo>
                <a:lnTo>
                  <a:pt x="4654" y="527"/>
                </a:lnTo>
                <a:lnTo>
                  <a:pt x="4648" y="539"/>
                </a:lnTo>
                <a:lnTo>
                  <a:pt x="4643" y="550"/>
                </a:lnTo>
                <a:lnTo>
                  <a:pt x="4637" y="560"/>
                </a:lnTo>
                <a:lnTo>
                  <a:pt x="4630" y="570"/>
                </a:lnTo>
                <a:lnTo>
                  <a:pt x="4623" y="580"/>
                </a:lnTo>
                <a:lnTo>
                  <a:pt x="4615" y="590"/>
                </a:lnTo>
                <a:lnTo>
                  <a:pt x="4608" y="599"/>
                </a:lnTo>
                <a:lnTo>
                  <a:pt x="4599" y="609"/>
                </a:lnTo>
                <a:lnTo>
                  <a:pt x="4590" y="616"/>
                </a:lnTo>
                <a:lnTo>
                  <a:pt x="4580" y="625"/>
                </a:lnTo>
                <a:lnTo>
                  <a:pt x="4572" y="632"/>
                </a:lnTo>
                <a:lnTo>
                  <a:pt x="4562" y="639"/>
                </a:lnTo>
                <a:lnTo>
                  <a:pt x="4551" y="646"/>
                </a:lnTo>
                <a:lnTo>
                  <a:pt x="4541" y="652"/>
                </a:lnTo>
                <a:lnTo>
                  <a:pt x="4529" y="657"/>
                </a:lnTo>
                <a:lnTo>
                  <a:pt x="4518" y="662"/>
                </a:lnTo>
                <a:lnTo>
                  <a:pt x="4507" y="667"/>
                </a:lnTo>
                <a:lnTo>
                  <a:pt x="4494" y="671"/>
                </a:lnTo>
                <a:lnTo>
                  <a:pt x="4483" y="675"/>
                </a:lnTo>
                <a:lnTo>
                  <a:pt x="4471" y="677"/>
                </a:lnTo>
                <a:lnTo>
                  <a:pt x="4458" y="680"/>
                </a:lnTo>
                <a:lnTo>
                  <a:pt x="4446" y="681"/>
                </a:lnTo>
                <a:lnTo>
                  <a:pt x="4432" y="682"/>
                </a:lnTo>
                <a:lnTo>
                  <a:pt x="4420" y="682"/>
                </a:lnTo>
                <a:lnTo>
                  <a:pt x="4269" y="682"/>
                </a:lnTo>
                <a:lnTo>
                  <a:pt x="4269" y="174"/>
                </a:lnTo>
                <a:lnTo>
                  <a:pt x="4420" y="174"/>
                </a:lnTo>
                <a:lnTo>
                  <a:pt x="4432" y="174"/>
                </a:lnTo>
                <a:lnTo>
                  <a:pt x="4446" y="175"/>
                </a:lnTo>
                <a:lnTo>
                  <a:pt x="4471" y="179"/>
                </a:lnTo>
                <a:lnTo>
                  <a:pt x="4483" y="181"/>
                </a:lnTo>
                <a:lnTo>
                  <a:pt x="4494" y="185"/>
                </a:lnTo>
                <a:lnTo>
                  <a:pt x="4507" y="189"/>
                </a:lnTo>
                <a:lnTo>
                  <a:pt x="4518" y="194"/>
                </a:lnTo>
                <a:lnTo>
                  <a:pt x="4529" y="199"/>
                </a:lnTo>
                <a:lnTo>
                  <a:pt x="4541" y="204"/>
                </a:lnTo>
                <a:lnTo>
                  <a:pt x="4551" y="210"/>
                </a:lnTo>
                <a:lnTo>
                  <a:pt x="4562" y="217"/>
                </a:lnTo>
                <a:lnTo>
                  <a:pt x="4572" y="224"/>
                </a:lnTo>
                <a:lnTo>
                  <a:pt x="4580" y="231"/>
                </a:lnTo>
                <a:lnTo>
                  <a:pt x="4590" y="240"/>
                </a:lnTo>
                <a:lnTo>
                  <a:pt x="4599" y="249"/>
                </a:lnTo>
                <a:lnTo>
                  <a:pt x="4608" y="257"/>
                </a:lnTo>
                <a:lnTo>
                  <a:pt x="4615" y="266"/>
                </a:lnTo>
                <a:lnTo>
                  <a:pt x="4623" y="276"/>
                </a:lnTo>
                <a:lnTo>
                  <a:pt x="4630" y="286"/>
                </a:lnTo>
                <a:lnTo>
                  <a:pt x="4637" y="296"/>
                </a:lnTo>
                <a:lnTo>
                  <a:pt x="4643" y="306"/>
                </a:lnTo>
                <a:lnTo>
                  <a:pt x="4648" y="317"/>
                </a:lnTo>
                <a:lnTo>
                  <a:pt x="4654" y="329"/>
                </a:lnTo>
                <a:lnTo>
                  <a:pt x="4658" y="341"/>
                </a:lnTo>
                <a:lnTo>
                  <a:pt x="4662" y="352"/>
                </a:lnTo>
                <a:lnTo>
                  <a:pt x="4665" y="365"/>
                </a:lnTo>
                <a:lnTo>
                  <a:pt x="4668" y="376"/>
                </a:lnTo>
                <a:lnTo>
                  <a:pt x="4670" y="390"/>
                </a:lnTo>
                <a:lnTo>
                  <a:pt x="4672" y="402"/>
                </a:lnTo>
                <a:lnTo>
                  <a:pt x="4673" y="415"/>
                </a:lnTo>
                <a:lnTo>
                  <a:pt x="4674" y="429"/>
                </a:lnTo>
                <a:close/>
                <a:moveTo>
                  <a:pt x="3738" y="832"/>
                </a:moveTo>
                <a:lnTo>
                  <a:pt x="3887" y="832"/>
                </a:lnTo>
                <a:lnTo>
                  <a:pt x="3887" y="24"/>
                </a:lnTo>
                <a:lnTo>
                  <a:pt x="3738" y="24"/>
                </a:lnTo>
                <a:lnTo>
                  <a:pt x="3738" y="832"/>
                </a:lnTo>
                <a:close/>
                <a:moveTo>
                  <a:pt x="0" y="24"/>
                </a:moveTo>
                <a:lnTo>
                  <a:pt x="0" y="832"/>
                </a:lnTo>
                <a:lnTo>
                  <a:pt x="150" y="832"/>
                </a:lnTo>
                <a:lnTo>
                  <a:pt x="150" y="565"/>
                </a:lnTo>
                <a:lnTo>
                  <a:pt x="442" y="565"/>
                </a:lnTo>
                <a:lnTo>
                  <a:pt x="519" y="416"/>
                </a:lnTo>
                <a:lnTo>
                  <a:pt x="150" y="416"/>
                </a:lnTo>
                <a:lnTo>
                  <a:pt x="150" y="174"/>
                </a:lnTo>
                <a:lnTo>
                  <a:pt x="555" y="174"/>
                </a:lnTo>
                <a:lnTo>
                  <a:pt x="555" y="24"/>
                </a:lnTo>
                <a:lnTo>
                  <a:pt x="0" y="24"/>
                </a:lnTo>
                <a:close/>
                <a:moveTo>
                  <a:pt x="1624" y="24"/>
                </a:moveTo>
                <a:lnTo>
                  <a:pt x="1624" y="617"/>
                </a:lnTo>
                <a:lnTo>
                  <a:pt x="1315" y="24"/>
                </a:lnTo>
                <a:lnTo>
                  <a:pt x="1104" y="24"/>
                </a:lnTo>
                <a:lnTo>
                  <a:pt x="1104" y="832"/>
                </a:lnTo>
                <a:lnTo>
                  <a:pt x="1252" y="832"/>
                </a:lnTo>
                <a:lnTo>
                  <a:pt x="1252" y="239"/>
                </a:lnTo>
                <a:lnTo>
                  <a:pt x="1563" y="832"/>
                </a:lnTo>
                <a:lnTo>
                  <a:pt x="1774" y="832"/>
                </a:lnTo>
                <a:lnTo>
                  <a:pt x="1774" y="24"/>
                </a:lnTo>
                <a:lnTo>
                  <a:pt x="1624" y="24"/>
                </a:lnTo>
                <a:close/>
                <a:moveTo>
                  <a:pt x="723" y="832"/>
                </a:moveTo>
                <a:lnTo>
                  <a:pt x="872" y="832"/>
                </a:lnTo>
                <a:lnTo>
                  <a:pt x="872" y="24"/>
                </a:lnTo>
                <a:lnTo>
                  <a:pt x="723" y="24"/>
                </a:lnTo>
                <a:lnTo>
                  <a:pt x="723" y="832"/>
                </a:ln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32518416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p:cSld name="Nosto 4">
    <p:bg>
      <p:bgPr>
        <a:solidFill>
          <a:schemeClr val="bg1"/>
        </a:solidFill>
        <a:effectLst/>
      </p:bgPr>
    </p:bg>
    <p:spTree>
      <p:nvGrpSpPr>
        <p:cNvPr id="1" name=""/>
        <p:cNvGrpSpPr/>
        <p:nvPr/>
      </p:nvGrpSpPr>
      <p:grpSpPr>
        <a:xfrm>
          <a:off x="0" y="0"/>
          <a:ext cx="0" cy="0"/>
          <a:chOff x="0" y="0"/>
          <a:chExt cx="0" cy="0"/>
        </a:xfrm>
      </p:grpSpPr>
      <p:pic>
        <p:nvPicPr>
          <p:cNvPr id="3" name="Kuva 2">
            <a:extLst>
              <a:ext uri="{FF2B5EF4-FFF2-40B4-BE49-F238E27FC236}">
                <a16:creationId xmlns:a16="http://schemas.microsoft.com/office/drawing/2014/main" id="{B2ED8D80-D669-07A1-8D75-48A967165E13}"/>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7999"/>
          </a:xfrm>
          <a:prstGeom prst="rect">
            <a:avLst/>
          </a:prstGeom>
        </p:spPr>
      </p:pic>
      <p:sp>
        <p:nvSpPr>
          <p:cNvPr id="4" name="Suorakulmio 3">
            <a:extLst>
              <a:ext uri="{FF2B5EF4-FFF2-40B4-BE49-F238E27FC236}">
                <a16:creationId xmlns:a16="http://schemas.microsoft.com/office/drawing/2014/main" id="{541C21DD-FB3F-C92F-BBF9-530B816C6044}"/>
              </a:ext>
            </a:extLst>
          </p:cNvPr>
          <p:cNvSpPr/>
          <p:nvPr userDrawn="1"/>
        </p:nvSpPr>
        <p:spPr>
          <a:xfrm>
            <a:off x="0" y="0"/>
            <a:ext cx="12191999" cy="6858000"/>
          </a:xfrm>
          <a:prstGeom prst="rect">
            <a:avLst/>
          </a:prstGeom>
          <a:solidFill>
            <a:schemeClr val="accent2">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err="1"/>
          </a:p>
        </p:txBody>
      </p:sp>
      <p:sp>
        <p:nvSpPr>
          <p:cNvPr id="2" name="Otsikko 1"/>
          <p:cNvSpPr>
            <a:spLocks noGrp="1"/>
          </p:cNvSpPr>
          <p:nvPr>
            <p:ph type="title" hasCustomPrompt="1"/>
          </p:nvPr>
        </p:nvSpPr>
        <p:spPr>
          <a:xfrm>
            <a:off x="1524000" y="841829"/>
            <a:ext cx="9144000" cy="5174342"/>
          </a:xfrm>
        </p:spPr>
        <p:txBody>
          <a:bodyPr anchor="ctr"/>
          <a:lstStyle>
            <a:lvl1pPr algn="ctr">
              <a:lnSpc>
                <a:spcPct val="100000"/>
              </a:lnSpc>
              <a:defRPr sz="5400">
                <a:solidFill>
                  <a:schemeClr val="bg1"/>
                </a:solidFill>
              </a:defRPr>
            </a:lvl1pPr>
          </a:lstStyle>
          <a:p>
            <a:r>
              <a:rPr lang="fi-FI" dirty="0"/>
              <a:t>Lisää nostoteksti</a:t>
            </a:r>
          </a:p>
        </p:txBody>
      </p:sp>
      <p:sp>
        <p:nvSpPr>
          <p:cNvPr id="5" name="Freeform 6" descr="Fingrid logo">
            <a:extLst>
              <a:ext uri="{FF2B5EF4-FFF2-40B4-BE49-F238E27FC236}">
                <a16:creationId xmlns:a16="http://schemas.microsoft.com/office/drawing/2014/main" id="{F764B337-6883-D171-6967-76FC1AD9CD58}"/>
              </a:ext>
            </a:extLst>
          </p:cNvPr>
          <p:cNvSpPr>
            <a:spLocks noChangeAspect="1" noEditPoints="1"/>
          </p:cNvSpPr>
          <p:nvPr userDrawn="1"/>
        </p:nvSpPr>
        <p:spPr bwMode="auto">
          <a:xfrm>
            <a:off x="10494893" y="6237288"/>
            <a:ext cx="1217682" cy="216000"/>
          </a:xfrm>
          <a:custGeom>
            <a:avLst/>
            <a:gdLst>
              <a:gd name="T0" fmla="*/ 2515 w 4822"/>
              <a:gd name="T1" fmla="*/ 636 h 856"/>
              <a:gd name="T2" fmla="*/ 2410 w 4822"/>
              <a:gd name="T3" fmla="*/ 696 h 856"/>
              <a:gd name="T4" fmla="*/ 2287 w 4822"/>
              <a:gd name="T5" fmla="*/ 701 h 856"/>
              <a:gd name="T6" fmla="*/ 2182 w 4822"/>
              <a:gd name="T7" fmla="*/ 651 h 856"/>
              <a:gd name="T8" fmla="*/ 2121 w 4822"/>
              <a:gd name="T9" fmla="*/ 584 h 856"/>
              <a:gd name="T10" fmla="*/ 2081 w 4822"/>
              <a:gd name="T11" fmla="*/ 484 h 856"/>
              <a:gd name="T12" fmla="*/ 2081 w 4822"/>
              <a:gd name="T13" fmla="*/ 372 h 856"/>
              <a:gd name="T14" fmla="*/ 2121 w 4822"/>
              <a:gd name="T15" fmla="*/ 272 h 856"/>
              <a:gd name="T16" fmla="*/ 2172 w 4822"/>
              <a:gd name="T17" fmla="*/ 212 h 856"/>
              <a:gd name="T18" fmla="*/ 2260 w 4822"/>
              <a:gd name="T19" fmla="*/ 162 h 856"/>
              <a:gd name="T20" fmla="*/ 2368 w 4822"/>
              <a:gd name="T21" fmla="*/ 151 h 856"/>
              <a:gd name="T22" fmla="*/ 2472 w 4822"/>
              <a:gd name="T23" fmla="*/ 187 h 856"/>
              <a:gd name="T24" fmla="*/ 2642 w 4822"/>
              <a:gd name="T25" fmla="*/ 137 h 856"/>
              <a:gd name="T26" fmla="*/ 2496 w 4822"/>
              <a:gd name="T27" fmla="*/ 32 h 856"/>
              <a:gd name="T28" fmla="*/ 2339 w 4822"/>
              <a:gd name="T29" fmla="*/ 0 h 856"/>
              <a:gd name="T30" fmla="*/ 2197 w 4822"/>
              <a:gd name="T31" fmla="*/ 26 h 856"/>
              <a:gd name="T32" fmla="*/ 2062 w 4822"/>
              <a:gd name="T33" fmla="*/ 111 h 856"/>
              <a:gd name="T34" fmla="*/ 1986 w 4822"/>
              <a:gd name="T35" fmla="*/ 206 h 856"/>
              <a:gd name="T36" fmla="*/ 1931 w 4822"/>
              <a:gd name="T37" fmla="*/ 362 h 856"/>
              <a:gd name="T38" fmla="*/ 1935 w 4822"/>
              <a:gd name="T39" fmla="*/ 515 h 856"/>
              <a:gd name="T40" fmla="*/ 1977 w 4822"/>
              <a:gd name="T41" fmla="*/ 632 h 856"/>
              <a:gd name="T42" fmla="*/ 2062 w 4822"/>
              <a:gd name="T43" fmla="*/ 745 h 856"/>
              <a:gd name="T44" fmla="*/ 2178 w 4822"/>
              <a:gd name="T45" fmla="*/ 822 h 856"/>
              <a:gd name="T46" fmla="*/ 2318 w 4822"/>
              <a:gd name="T47" fmla="*/ 856 h 856"/>
              <a:gd name="T48" fmla="*/ 2461 w 4822"/>
              <a:gd name="T49" fmla="*/ 837 h 856"/>
              <a:gd name="T50" fmla="*/ 2601 w 4822"/>
              <a:gd name="T51" fmla="*/ 759 h 856"/>
              <a:gd name="T52" fmla="*/ 2681 w 4822"/>
              <a:gd name="T53" fmla="*/ 667 h 856"/>
              <a:gd name="T54" fmla="*/ 2743 w 4822"/>
              <a:gd name="T55" fmla="*/ 515 h 856"/>
              <a:gd name="T56" fmla="*/ 3554 w 4822"/>
              <a:gd name="T57" fmla="*/ 281 h 856"/>
              <a:gd name="T58" fmla="*/ 3539 w 4822"/>
              <a:gd name="T59" fmla="*/ 201 h 856"/>
              <a:gd name="T60" fmla="*/ 3484 w 4822"/>
              <a:gd name="T61" fmla="*/ 112 h 856"/>
              <a:gd name="T62" fmla="*/ 3402 w 4822"/>
              <a:gd name="T63" fmla="*/ 51 h 856"/>
              <a:gd name="T64" fmla="*/ 3298 w 4822"/>
              <a:gd name="T65" fmla="*/ 25 h 856"/>
              <a:gd name="T66" fmla="*/ 3538 w 4822"/>
              <a:gd name="T67" fmla="*/ 832 h 856"/>
              <a:gd name="T68" fmla="*/ 3484 w 4822"/>
              <a:gd name="T69" fmla="*/ 477 h 856"/>
              <a:gd name="T70" fmla="*/ 3535 w 4822"/>
              <a:gd name="T71" fmla="*/ 395 h 856"/>
              <a:gd name="T72" fmla="*/ 3403 w 4822"/>
              <a:gd name="T73" fmla="*/ 307 h 856"/>
              <a:gd name="T74" fmla="*/ 3361 w 4822"/>
              <a:gd name="T75" fmla="*/ 389 h 856"/>
              <a:gd name="T76" fmla="*/ 3283 w 4822"/>
              <a:gd name="T77" fmla="*/ 416 h 856"/>
              <a:gd name="T78" fmla="*/ 3341 w 4822"/>
              <a:gd name="T79" fmla="*/ 189 h 856"/>
              <a:gd name="T80" fmla="*/ 3398 w 4822"/>
              <a:gd name="T81" fmla="*/ 259 h 856"/>
              <a:gd name="T82" fmla="*/ 4818 w 4822"/>
              <a:gd name="T83" fmla="*/ 366 h 856"/>
              <a:gd name="T84" fmla="*/ 4764 w 4822"/>
              <a:gd name="T85" fmla="*/ 219 h 856"/>
              <a:gd name="T86" fmla="*/ 4660 w 4822"/>
              <a:gd name="T87" fmla="*/ 105 h 856"/>
              <a:gd name="T88" fmla="*/ 4521 w 4822"/>
              <a:gd name="T89" fmla="*/ 36 h 856"/>
              <a:gd name="T90" fmla="*/ 4420 w 4822"/>
              <a:gd name="T91" fmla="*/ 832 h 856"/>
              <a:gd name="T92" fmla="*/ 4577 w 4822"/>
              <a:gd name="T93" fmla="*/ 800 h 856"/>
              <a:gd name="T94" fmla="*/ 4704 w 4822"/>
              <a:gd name="T95" fmla="*/ 714 h 856"/>
              <a:gd name="T96" fmla="*/ 4791 w 4822"/>
              <a:gd name="T97" fmla="*/ 585 h 856"/>
              <a:gd name="T98" fmla="*/ 4822 w 4822"/>
              <a:gd name="T99" fmla="*/ 429 h 856"/>
              <a:gd name="T100" fmla="*/ 4654 w 4822"/>
              <a:gd name="T101" fmla="*/ 527 h 856"/>
              <a:gd name="T102" fmla="*/ 4599 w 4822"/>
              <a:gd name="T103" fmla="*/ 609 h 856"/>
              <a:gd name="T104" fmla="*/ 4518 w 4822"/>
              <a:gd name="T105" fmla="*/ 662 h 856"/>
              <a:gd name="T106" fmla="*/ 4420 w 4822"/>
              <a:gd name="T107" fmla="*/ 682 h 856"/>
              <a:gd name="T108" fmla="*/ 4494 w 4822"/>
              <a:gd name="T109" fmla="*/ 185 h 856"/>
              <a:gd name="T110" fmla="*/ 4580 w 4822"/>
              <a:gd name="T111" fmla="*/ 231 h 856"/>
              <a:gd name="T112" fmla="*/ 4643 w 4822"/>
              <a:gd name="T113" fmla="*/ 306 h 856"/>
              <a:gd name="T114" fmla="*/ 4672 w 4822"/>
              <a:gd name="T115" fmla="*/ 402 h 856"/>
              <a:gd name="T116" fmla="*/ 0 w 4822"/>
              <a:gd name="T117" fmla="*/ 24 h 856"/>
              <a:gd name="T118" fmla="*/ 555 w 4822"/>
              <a:gd name="T119" fmla="*/ 174 h 856"/>
              <a:gd name="T120" fmla="*/ 1252 w 4822"/>
              <a:gd name="T121" fmla="*/ 832 h 856"/>
              <a:gd name="T122" fmla="*/ 872 w 4822"/>
              <a:gd name="T123" fmla="*/ 24 h 8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4822" h="856">
                <a:moveTo>
                  <a:pt x="2299" y="416"/>
                </a:moveTo>
                <a:lnTo>
                  <a:pt x="2378" y="565"/>
                </a:lnTo>
                <a:lnTo>
                  <a:pt x="2568" y="565"/>
                </a:lnTo>
                <a:lnTo>
                  <a:pt x="2558" y="581"/>
                </a:lnTo>
                <a:lnTo>
                  <a:pt x="2550" y="596"/>
                </a:lnTo>
                <a:lnTo>
                  <a:pt x="2538" y="610"/>
                </a:lnTo>
                <a:lnTo>
                  <a:pt x="2527" y="624"/>
                </a:lnTo>
                <a:lnTo>
                  <a:pt x="2515" y="636"/>
                </a:lnTo>
                <a:lnTo>
                  <a:pt x="2501" y="647"/>
                </a:lnTo>
                <a:lnTo>
                  <a:pt x="2487" y="657"/>
                </a:lnTo>
                <a:lnTo>
                  <a:pt x="2474" y="667"/>
                </a:lnTo>
                <a:lnTo>
                  <a:pt x="2459" y="676"/>
                </a:lnTo>
                <a:lnTo>
                  <a:pt x="2442" y="685"/>
                </a:lnTo>
                <a:lnTo>
                  <a:pt x="2435" y="687"/>
                </a:lnTo>
                <a:lnTo>
                  <a:pt x="2426" y="691"/>
                </a:lnTo>
                <a:lnTo>
                  <a:pt x="2410" y="696"/>
                </a:lnTo>
                <a:lnTo>
                  <a:pt x="2393" y="701"/>
                </a:lnTo>
                <a:lnTo>
                  <a:pt x="2375" y="704"/>
                </a:lnTo>
                <a:lnTo>
                  <a:pt x="2358" y="706"/>
                </a:lnTo>
                <a:lnTo>
                  <a:pt x="2339" y="707"/>
                </a:lnTo>
                <a:lnTo>
                  <a:pt x="2325" y="706"/>
                </a:lnTo>
                <a:lnTo>
                  <a:pt x="2313" y="705"/>
                </a:lnTo>
                <a:lnTo>
                  <a:pt x="2299" y="704"/>
                </a:lnTo>
                <a:lnTo>
                  <a:pt x="2287" y="701"/>
                </a:lnTo>
                <a:lnTo>
                  <a:pt x="2273" y="699"/>
                </a:lnTo>
                <a:lnTo>
                  <a:pt x="2260" y="695"/>
                </a:lnTo>
                <a:lnTo>
                  <a:pt x="2237" y="685"/>
                </a:lnTo>
                <a:lnTo>
                  <a:pt x="2225" y="680"/>
                </a:lnTo>
                <a:lnTo>
                  <a:pt x="2214" y="674"/>
                </a:lnTo>
                <a:lnTo>
                  <a:pt x="2203" y="666"/>
                </a:lnTo>
                <a:lnTo>
                  <a:pt x="2192" y="659"/>
                </a:lnTo>
                <a:lnTo>
                  <a:pt x="2182" y="651"/>
                </a:lnTo>
                <a:lnTo>
                  <a:pt x="2172" y="644"/>
                </a:lnTo>
                <a:lnTo>
                  <a:pt x="2162" y="635"/>
                </a:lnTo>
                <a:lnTo>
                  <a:pt x="2158" y="630"/>
                </a:lnTo>
                <a:lnTo>
                  <a:pt x="2153" y="625"/>
                </a:lnTo>
                <a:lnTo>
                  <a:pt x="2144" y="615"/>
                </a:lnTo>
                <a:lnTo>
                  <a:pt x="2136" y="605"/>
                </a:lnTo>
                <a:lnTo>
                  <a:pt x="2128" y="595"/>
                </a:lnTo>
                <a:lnTo>
                  <a:pt x="2121" y="584"/>
                </a:lnTo>
                <a:lnTo>
                  <a:pt x="2114" y="572"/>
                </a:lnTo>
                <a:lnTo>
                  <a:pt x="2108" y="561"/>
                </a:lnTo>
                <a:lnTo>
                  <a:pt x="2102" y="549"/>
                </a:lnTo>
                <a:lnTo>
                  <a:pt x="2097" y="536"/>
                </a:lnTo>
                <a:lnTo>
                  <a:pt x="2092" y="524"/>
                </a:lnTo>
                <a:lnTo>
                  <a:pt x="2088" y="511"/>
                </a:lnTo>
                <a:lnTo>
                  <a:pt x="2084" y="497"/>
                </a:lnTo>
                <a:lnTo>
                  <a:pt x="2081" y="484"/>
                </a:lnTo>
                <a:lnTo>
                  <a:pt x="2079" y="470"/>
                </a:lnTo>
                <a:lnTo>
                  <a:pt x="2077" y="456"/>
                </a:lnTo>
                <a:lnTo>
                  <a:pt x="2076" y="442"/>
                </a:lnTo>
                <a:lnTo>
                  <a:pt x="2076" y="429"/>
                </a:lnTo>
                <a:lnTo>
                  <a:pt x="2076" y="414"/>
                </a:lnTo>
                <a:lnTo>
                  <a:pt x="2077" y="400"/>
                </a:lnTo>
                <a:lnTo>
                  <a:pt x="2079" y="386"/>
                </a:lnTo>
                <a:lnTo>
                  <a:pt x="2081" y="372"/>
                </a:lnTo>
                <a:lnTo>
                  <a:pt x="2084" y="359"/>
                </a:lnTo>
                <a:lnTo>
                  <a:pt x="2088" y="345"/>
                </a:lnTo>
                <a:lnTo>
                  <a:pt x="2092" y="332"/>
                </a:lnTo>
                <a:lnTo>
                  <a:pt x="2097" y="320"/>
                </a:lnTo>
                <a:lnTo>
                  <a:pt x="2102" y="307"/>
                </a:lnTo>
                <a:lnTo>
                  <a:pt x="2108" y="295"/>
                </a:lnTo>
                <a:lnTo>
                  <a:pt x="2114" y="284"/>
                </a:lnTo>
                <a:lnTo>
                  <a:pt x="2121" y="272"/>
                </a:lnTo>
                <a:lnTo>
                  <a:pt x="2124" y="266"/>
                </a:lnTo>
                <a:lnTo>
                  <a:pt x="2128" y="261"/>
                </a:lnTo>
                <a:lnTo>
                  <a:pt x="2136" y="251"/>
                </a:lnTo>
                <a:lnTo>
                  <a:pt x="2141" y="246"/>
                </a:lnTo>
                <a:lnTo>
                  <a:pt x="2144" y="241"/>
                </a:lnTo>
                <a:lnTo>
                  <a:pt x="2153" y="231"/>
                </a:lnTo>
                <a:lnTo>
                  <a:pt x="2162" y="221"/>
                </a:lnTo>
                <a:lnTo>
                  <a:pt x="2172" y="212"/>
                </a:lnTo>
                <a:lnTo>
                  <a:pt x="2182" y="205"/>
                </a:lnTo>
                <a:lnTo>
                  <a:pt x="2192" y="197"/>
                </a:lnTo>
                <a:lnTo>
                  <a:pt x="2203" y="190"/>
                </a:lnTo>
                <a:lnTo>
                  <a:pt x="2214" y="182"/>
                </a:lnTo>
                <a:lnTo>
                  <a:pt x="2225" y="176"/>
                </a:lnTo>
                <a:lnTo>
                  <a:pt x="2237" y="171"/>
                </a:lnTo>
                <a:lnTo>
                  <a:pt x="2249" y="166"/>
                </a:lnTo>
                <a:lnTo>
                  <a:pt x="2260" y="162"/>
                </a:lnTo>
                <a:lnTo>
                  <a:pt x="2273" y="159"/>
                </a:lnTo>
                <a:lnTo>
                  <a:pt x="2287" y="155"/>
                </a:lnTo>
                <a:lnTo>
                  <a:pt x="2299" y="152"/>
                </a:lnTo>
                <a:lnTo>
                  <a:pt x="2313" y="151"/>
                </a:lnTo>
                <a:lnTo>
                  <a:pt x="2325" y="150"/>
                </a:lnTo>
                <a:lnTo>
                  <a:pt x="2339" y="150"/>
                </a:lnTo>
                <a:lnTo>
                  <a:pt x="2354" y="150"/>
                </a:lnTo>
                <a:lnTo>
                  <a:pt x="2368" y="151"/>
                </a:lnTo>
                <a:lnTo>
                  <a:pt x="2381" y="152"/>
                </a:lnTo>
                <a:lnTo>
                  <a:pt x="2395" y="156"/>
                </a:lnTo>
                <a:lnTo>
                  <a:pt x="2409" y="160"/>
                </a:lnTo>
                <a:lnTo>
                  <a:pt x="2422" y="164"/>
                </a:lnTo>
                <a:lnTo>
                  <a:pt x="2435" y="169"/>
                </a:lnTo>
                <a:lnTo>
                  <a:pt x="2447" y="174"/>
                </a:lnTo>
                <a:lnTo>
                  <a:pt x="2460" y="181"/>
                </a:lnTo>
                <a:lnTo>
                  <a:pt x="2472" y="187"/>
                </a:lnTo>
                <a:lnTo>
                  <a:pt x="2484" y="195"/>
                </a:lnTo>
                <a:lnTo>
                  <a:pt x="2495" y="204"/>
                </a:lnTo>
                <a:lnTo>
                  <a:pt x="2505" y="212"/>
                </a:lnTo>
                <a:lnTo>
                  <a:pt x="2516" y="221"/>
                </a:lnTo>
                <a:lnTo>
                  <a:pt x="2525" y="231"/>
                </a:lnTo>
                <a:lnTo>
                  <a:pt x="2535" y="241"/>
                </a:lnTo>
                <a:lnTo>
                  <a:pt x="2656" y="154"/>
                </a:lnTo>
                <a:lnTo>
                  <a:pt x="2642" y="137"/>
                </a:lnTo>
                <a:lnTo>
                  <a:pt x="2626" y="121"/>
                </a:lnTo>
                <a:lnTo>
                  <a:pt x="2610" y="105"/>
                </a:lnTo>
                <a:lnTo>
                  <a:pt x="2592" y="90"/>
                </a:lnTo>
                <a:lnTo>
                  <a:pt x="2575" y="76"/>
                </a:lnTo>
                <a:lnTo>
                  <a:pt x="2556" y="64"/>
                </a:lnTo>
                <a:lnTo>
                  <a:pt x="2537" y="52"/>
                </a:lnTo>
                <a:lnTo>
                  <a:pt x="2517" y="41"/>
                </a:lnTo>
                <a:lnTo>
                  <a:pt x="2496" y="32"/>
                </a:lnTo>
                <a:lnTo>
                  <a:pt x="2486" y="27"/>
                </a:lnTo>
                <a:lnTo>
                  <a:pt x="2475" y="24"/>
                </a:lnTo>
                <a:lnTo>
                  <a:pt x="2454" y="16"/>
                </a:lnTo>
                <a:lnTo>
                  <a:pt x="2431" y="11"/>
                </a:lnTo>
                <a:lnTo>
                  <a:pt x="2409" y="6"/>
                </a:lnTo>
                <a:lnTo>
                  <a:pt x="2386" y="2"/>
                </a:lnTo>
                <a:lnTo>
                  <a:pt x="2363" y="0"/>
                </a:lnTo>
                <a:lnTo>
                  <a:pt x="2339" y="0"/>
                </a:lnTo>
                <a:lnTo>
                  <a:pt x="2318" y="0"/>
                </a:lnTo>
                <a:lnTo>
                  <a:pt x="2296" y="2"/>
                </a:lnTo>
                <a:lnTo>
                  <a:pt x="2277" y="5"/>
                </a:lnTo>
                <a:lnTo>
                  <a:pt x="2267" y="6"/>
                </a:lnTo>
                <a:lnTo>
                  <a:pt x="2257" y="9"/>
                </a:lnTo>
                <a:lnTo>
                  <a:pt x="2237" y="14"/>
                </a:lnTo>
                <a:lnTo>
                  <a:pt x="2217" y="19"/>
                </a:lnTo>
                <a:lnTo>
                  <a:pt x="2197" y="26"/>
                </a:lnTo>
                <a:lnTo>
                  <a:pt x="2178" y="34"/>
                </a:lnTo>
                <a:lnTo>
                  <a:pt x="2161" y="42"/>
                </a:lnTo>
                <a:lnTo>
                  <a:pt x="2143" y="51"/>
                </a:lnTo>
                <a:lnTo>
                  <a:pt x="2126" y="62"/>
                </a:lnTo>
                <a:lnTo>
                  <a:pt x="2108" y="72"/>
                </a:lnTo>
                <a:lnTo>
                  <a:pt x="2092" y="85"/>
                </a:lnTo>
                <a:lnTo>
                  <a:pt x="2077" y="97"/>
                </a:lnTo>
                <a:lnTo>
                  <a:pt x="2062" y="111"/>
                </a:lnTo>
                <a:lnTo>
                  <a:pt x="2047" y="125"/>
                </a:lnTo>
                <a:lnTo>
                  <a:pt x="2041" y="132"/>
                </a:lnTo>
                <a:lnTo>
                  <a:pt x="2033" y="140"/>
                </a:lnTo>
                <a:lnTo>
                  <a:pt x="2021" y="156"/>
                </a:lnTo>
                <a:lnTo>
                  <a:pt x="2015" y="164"/>
                </a:lnTo>
                <a:lnTo>
                  <a:pt x="2008" y="172"/>
                </a:lnTo>
                <a:lnTo>
                  <a:pt x="1997" y="189"/>
                </a:lnTo>
                <a:lnTo>
                  <a:pt x="1986" y="206"/>
                </a:lnTo>
                <a:lnTo>
                  <a:pt x="1977" y="224"/>
                </a:lnTo>
                <a:lnTo>
                  <a:pt x="1967" y="242"/>
                </a:lnTo>
                <a:lnTo>
                  <a:pt x="1960" y="261"/>
                </a:lnTo>
                <a:lnTo>
                  <a:pt x="1952" y="281"/>
                </a:lnTo>
                <a:lnTo>
                  <a:pt x="1945" y="301"/>
                </a:lnTo>
                <a:lnTo>
                  <a:pt x="1940" y="321"/>
                </a:lnTo>
                <a:lnTo>
                  <a:pt x="1935" y="341"/>
                </a:lnTo>
                <a:lnTo>
                  <a:pt x="1931" y="362"/>
                </a:lnTo>
                <a:lnTo>
                  <a:pt x="1928" y="385"/>
                </a:lnTo>
                <a:lnTo>
                  <a:pt x="1927" y="406"/>
                </a:lnTo>
                <a:lnTo>
                  <a:pt x="1927" y="429"/>
                </a:lnTo>
                <a:lnTo>
                  <a:pt x="1927" y="450"/>
                </a:lnTo>
                <a:lnTo>
                  <a:pt x="1928" y="472"/>
                </a:lnTo>
                <a:lnTo>
                  <a:pt x="1931" y="494"/>
                </a:lnTo>
                <a:lnTo>
                  <a:pt x="1933" y="504"/>
                </a:lnTo>
                <a:lnTo>
                  <a:pt x="1935" y="515"/>
                </a:lnTo>
                <a:lnTo>
                  <a:pt x="1940" y="535"/>
                </a:lnTo>
                <a:lnTo>
                  <a:pt x="1942" y="545"/>
                </a:lnTo>
                <a:lnTo>
                  <a:pt x="1945" y="555"/>
                </a:lnTo>
                <a:lnTo>
                  <a:pt x="1952" y="575"/>
                </a:lnTo>
                <a:lnTo>
                  <a:pt x="1956" y="585"/>
                </a:lnTo>
                <a:lnTo>
                  <a:pt x="1960" y="595"/>
                </a:lnTo>
                <a:lnTo>
                  <a:pt x="1967" y="614"/>
                </a:lnTo>
                <a:lnTo>
                  <a:pt x="1977" y="632"/>
                </a:lnTo>
                <a:lnTo>
                  <a:pt x="1986" y="650"/>
                </a:lnTo>
                <a:lnTo>
                  <a:pt x="1997" y="667"/>
                </a:lnTo>
                <a:lnTo>
                  <a:pt x="2008" y="685"/>
                </a:lnTo>
                <a:lnTo>
                  <a:pt x="2021" y="700"/>
                </a:lnTo>
                <a:lnTo>
                  <a:pt x="2033" y="716"/>
                </a:lnTo>
                <a:lnTo>
                  <a:pt x="2047" y="731"/>
                </a:lnTo>
                <a:lnTo>
                  <a:pt x="2054" y="739"/>
                </a:lnTo>
                <a:lnTo>
                  <a:pt x="2062" y="745"/>
                </a:lnTo>
                <a:lnTo>
                  <a:pt x="2077" y="759"/>
                </a:lnTo>
                <a:lnTo>
                  <a:pt x="2092" y="771"/>
                </a:lnTo>
                <a:lnTo>
                  <a:pt x="2108" y="784"/>
                </a:lnTo>
                <a:lnTo>
                  <a:pt x="2126" y="795"/>
                </a:lnTo>
                <a:lnTo>
                  <a:pt x="2143" y="805"/>
                </a:lnTo>
                <a:lnTo>
                  <a:pt x="2161" y="814"/>
                </a:lnTo>
                <a:lnTo>
                  <a:pt x="2169" y="819"/>
                </a:lnTo>
                <a:lnTo>
                  <a:pt x="2178" y="822"/>
                </a:lnTo>
                <a:lnTo>
                  <a:pt x="2197" y="830"/>
                </a:lnTo>
                <a:lnTo>
                  <a:pt x="2217" y="837"/>
                </a:lnTo>
                <a:lnTo>
                  <a:pt x="2237" y="842"/>
                </a:lnTo>
                <a:lnTo>
                  <a:pt x="2245" y="845"/>
                </a:lnTo>
                <a:lnTo>
                  <a:pt x="2257" y="847"/>
                </a:lnTo>
                <a:lnTo>
                  <a:pt x="2277" y="851"/>
                </a:lnTo>
                <a:lnTo>
                  <a:pt x="2296" y="854"/>
                </a:lnTo>
                <a:lnTo>
                  <a:pt x="2318" y="856"/>
                </a:lnTo>
                <a:lnTo>
                  <a:pt x="2339" y="856"/>
                </a:lnTo>
                <a:lnTo>
                  <a:pt x="2360" y="856"/>
                </a:lnTo>
                <a:lnTo>
                  <a:pt x="2381" y="854"/>
                </a:lnTo>
                <a:lnTo>
                  <a:pt x="2401" y="851"/>
                </a:lnTo>
                <a:lnTo>
                  <a:pt x="2412" y="850"/>
                </a:lnTo>
                <a:lnTo>
                  <a:pt x="2422" y="847"/>
                </a:lnTo>
                <a:lnTo>
                  <a:pt x="2442" y="842"/>
                </a:lnTo>
                <a:lnTo>
                  <a:pt x="2461" y="837"/>
                </a:lnTo>
                <a:lnTo>
                  <a:pt x="2481" y="830"/>
                </a:lnTo>
                <a:lnTo>
                  <a:pt x="2500" y="822"/>
                </a:lnTo>
                <a:lnTo>
                  <a:pt x="2517" y="814"/>
                </a:lnTo>
                <a:lnTo>
                  <a:pt x="2536" y="805"/>
                </a:lnTo>
                <a:lnTo>
                  <a:pt x="2552" y="795"/>
                </a:lnTo>
                <a:lnTo>
                  <a:pt x="2570" y="784"/>
                </a:lnTo>
                <a:lnTo>
                  <a:pt x="2586" y="771"/>
                </a:lnTo>
                <a:lnTo>
                  <a:pt x="2601" y="759"/>
                </a:lnTo>
                <a:lnTo>
                  <a:pt x="2616" y="745"/>
                </a:lnTo>
                <a:lnTo>
                  <a:pt x="2631" y="731"/>
                </a:lnTo>
                <a:lnTo>
                  <a:pt x="2637" y="724"/>
                </a:lnTo>
                <a:lnTo>
                  <a:pt x="2645" y="716"/>
                </a:lnTo>
                <a:lnTo>
                  <a:pt x="2657" y="700"/>
                </a:lnTo>
                <a:lnTo>
                  <a:pt x="2663" y="692"/>
                </a:lnTo>
                <a:lnTo>
                  <a:pt x="2669" y="685"/>
                </a:lnTo>
                <a:lnTo>
                  <a:pt x="2681" y="667"/>
                </a:lnTo>
                <a:lnTo>
                  <a:pt x="2692" y="650"/>
                </a:lnTo>
                <a:lnTo>
                  <a:pt x="2702" y="632"/>
                </a:lnTo>
                <a:lnTo>
                  <a:pt x="2711" y="614"/>
                </a:lnTo>
                <a:lnTo>
                  <a:pt x="2719" y="595"/>
                </a:lnTo>
                <a:lnTo>
                  <a:pt x="2727" y="575"/>
                </a:lnTo>
                <a:lnTo>
                  <a:pt x="2733" y="555"/>
                </a:lnTo>
                <a:lnTo>
                  <a:pt x="2738" y="535"/>
                </a:lnTo>
                <a:lnTo>
                  <a:pt x="2743" y="515"/>
                </a:lnTo>
                <a:lnTo>
                  <a:pt x="2747" y="494"/>
                </a:lnTo>
                <a:lnTo>
                  <a:pt x="2749" y="472"/>
                </a:lnTo>
                <a:lnTo>
                  <a:pt x="2751" y="450"/>
                </a:lnTo>
                <a:lnTo>
                  <a:pt x="2752" y="429"/>
                </a:lnTo>
                <a:lnTo>
                  <a:pt x="2751" y="416"/>
                </a:lnTo>
                <a:lnTo>
                  <a:pt x="2299" y="416"/>
                </a:lnTo>
                <a:close/>
                <a:moveTo>
                  <a:pt x="3555" y="295"/>
                </a:moveTo>
                <a:lnTo>
                  <a:pt x="3554" y="281"/>
                </a:lnTo>
                <a:lnTo>
                  <a:pt x="3554" y="267"/>
                </a:lnTo>
                <a:lnTo>
                  <a:pt x="3553" y="260"/>
                </a:lnTo>
                <a:lnTo>
                  <a:pt x="3551" y="254"/>
                </a:lnTo>
                <a:lnTo>
                  <a:pt x="3549" y="240"/>
                </a:lnTo>
                <a:lnTo>
                  <a:pt x="3546" y="227"/>
                </a:lnTo>
                <a:lnTo>
                  <a:pt x="3544" y="220"/>
                </a:lnTo>
                <a:lnTo>
                  <a:pt x="3543" y="214"/>
                </a:lnTo>
                <a:lnTo>
                  <a:pt x="3539" y="201"/>
                </a:lnTo>
                <a:lnTo>
                  <a:pt x="3534" y="189"/>
                </a:lnTo>
                <a:lnTo>
                  <a:pt x="3528" y="177"/>
                </a:lnTo>
                <a:lnTo>
                  <a:pt x="3523" y="166"/>
                </a:lnTo>
                <a:lnTo>
                  <a:pt x="3515" y="155"/>
                </a:lnTo>
                <a:lnTo>
                  <a:pt x="3509" y="144"/>
                </a:lnTo>
                <a:lnTo>
                  <a:pt x="3501" y="132"/>
                </a:lnTo>
                <a:lnTo>
                  <a:pt x="3493" y="122"/>
                </a:lnTo>
                <a:lnTo>
                  <a:pt x="3484" y="112"/>
                </a:lnTo>
                <a:lnTo>
                  <a:pt x="3475" y="104"/>
                </a:lnTo>
                <a:lnTo>
                  <a:pt x="3467" y="95"/>
                </a:lnTo>
                <a:lnTo>
                  <a:pt x="3457" y="86"/>
                </a:lnTo>
                <a:lnTo>
                  <a:pt x="3447" y="77"/>
                </a:lnTo>
                <a:lnTo>
                  <a:pt x="3435" y="70"/>
                </a:lnTo>
                <a:lnTo>
                  <a:pt x="3424" y="64"/>
                </a:lnTo>
                <a:lnTo>
                  <a:pt x="3413" y="56"/>
                </a:lnTo>
                <a:lnTo>
                  <a:pt x="3402" y="51"/>
                </a:lnTo>
                <a:lnTo>
                  <a:pt x="3389" y="45"/>
                </a:lnTo>
                <a:lnTo>
                  <a:pt x="3378" y="40"/>
                </a:lnTo>
                <a:lnTo>
                  <a:pt x="3366" y="36"/>
                </a:lnTo>
                <a:lnTo>
                  <a:pt x="3352" y="32"/>
                </a:lnTo>
                <a:lnTo>
                  <a:pt x="3339" y="30"/>
                </a:lnTo>
                <a:lnTo>
                  <a:pt x="3326" y="27"/>
                </a:lnTo>
                <a:lnTo>
                  <a:pt x="3312" y="25"/>
                </a:lnTo>
                <a:lnTo>
                  <a:pt x="3298" y="25"/>
                </a:lnTo>
                <a:lnTo>
                  <a:pt x="3284" y="24"/>
                </a:lnTo>
                <a:lnTo>
                  <a:pt x="2901" y="24"/>
                </a:lnTo>
                <a:lnTo>
                  <a:pt x="2901" y="832"/>
                </a:lnTo>
                <a:lnTo>
                  <a:pt x="3051" y="832"/>
                </a:lnTo>
                <a:lnTo>
                  <a:pt x="3051" y="565"/>
                </a:lnTo>
                <a:lnTo>
                  <a:pt x="3237" y="565"/>
                </a:lnTo>
                <a:lnTo>
                  <a:pt x="3377" y="832"/>
                </a:lnTo>
                <a:lnTo>
                  <a:pt x="3538" y="832"/>
                </a:lnTo>
                <a:lnTo>
                  <a:pt x="3388" y="545"/>
                </a:lnTo>
                <a:lnTo>
                  <a:pt x="3405" y="536"/>
                </a:lnTo>
                <a:lnTo>
                  <a:pt x="3423" y="527"/>
                </a:lnTo>
                <a:lnTo>
                  <a:pt x="3439" y="516"/>
                </a:lnTo>
                <a:lnTo>
                  <a:pt x="3455" y="505"/>
                </a:lnTo>
                <a:lnTo>
                  <a:pt x="3469" y="491"/>
                </a:lnTo>
                <a:lnTo>
                  <a:pt x="3477" y="485"/>
                </a:lnTo>
                <a:lnTo>
                  <a:pt x="3484" y="477"/>
                </a:lnTo>
                <a:lnTo>
                  <a:pt x="3490" y="470"/>
                </a:lnTo>
                <a:lnTo>
                  <a:pt x="3496" y="462"/>
                </a:lnTo>
                <a:lnTo>
                  <a:pt x="3503" y="455"/>
                </a:lnTo>
                <a:lnTo>
                  <a:pt x="3508" y="447"/>
                </a:lnTo>
                <a:lnTo>
                  <a:pt x="3518" y="430"/>
                </a:lnTo>
                <a:lnTo>
                  <a:pt x="3523" y="421"/>
                </a:lnTo>
                <a:lnTo>
                  <a:pt x="3528" y="412"/>
                </a:lnTo>
                <a:lnTo>
                  <a:pt x="3535" y="395"/>
                </a:lnTo>
                <a:lnTo>
                  <a:pt x="3543" y="376"/>
                </a:lnTo>
                <a:lnTo>
                  <a:pt x="3548" y="356"/>
                </a:lnTo>
                <a:lnTo>
                  <a:pt x="3550" y="346"/>
                </a:lnTo>
                <a:lnTo>
                  <a:pt x="3551" y="336"/>
                </a:lnTo>
                <a:lnTo>
                  <a:pt x="3554" y="316"/>
                </a:lnTo>
                <a:lnTo>
                  <a:pt x="3555" y="295"/>
                </a:lnTo>
                <a:close/>
                <a:moveTo>
                  <a:pt x="3404" y="295"/>
                </a:moveTo>
                <a:lnTo>
                  <a:pt x="3403" y="307"/>
                </a:lnTo>
                <a:lnTo>
                  <a:pt x="3402" y="319"/>
                </a:lnTo>
                <a:lnTo>
                  <a:pt x="3398" y="331"/>
                </a:lnTo>
                <a:lnTo>
                  <a:pt x="3394" y="342"/>
                </a:lnTo>
                <a:lnTo>
                  <a:pt x="3389" y="352"/>
                </a:lnTo>
                <a:lnTo>
                  <a:pt x="3383" y="362"/>
                </a:lnTo>
                <a:lnTo>
                  <a:pt x="3377" y="372"/>
                </a:lnTo>
                <a:lnTo>
                  <a:pt x="3368" y="380"/>
                </a:lnTo>
                <a:lnTo>
                  <a:pt x="3361" y="389"/>
                </a:lnTo>
                <a:lnTo>
                  <a:pt x="3351" y="395"/>
                </a:lnTo>
                <a:lnTo>
                  <a:pt x="3341" y="401"/>
                </a:lnTo>
                <a:lnTo>
                  <a:pt x="3331" y="406"/>
                </a:lnTo>
                <a:lnTo>
                  <a:pt x="3319" y="410"/>
                </a:lnTo>
                <a:lnTo>
                  <a:pt x="3307" y="414"/>
                </a:lnTo>
                <a:lnTo>
                  <a:pt x="3302" y="415"/>
                </a:lnTo>
                <a:lnTo>
                  <a:pt x="3296" y="415"/>
                </a:lnTo>
                <a:lnTo>
                  <a:pt x="3283" y="416"/>
                </a:lnTo>
                <a:lnTo>
                  <a:pt x="3051" y="416"/>
                </a:lnTo>
                <a:lnTo>
                  <a:pt x="3051" y="174"/>
                </a:lnTo>
                <a:lnTo>
                  <a:pt x="3283" y="174"/>
                </a:lnTo>
                <a:lnTo>
                  <a:pt x="3296" y="174"/>
                </a:lnTo>
                <a:lnTo>
                  <a:pt x="3307" y="176"/>
                </a:lnTo>
                <a:lnTo>
                  <a:pt x="3319" y="179"/>
                </a:lnTo>
                <a:lnTo>
                  <a:pt x="3331" y="184"/>
                </a:lnTo>
                <a:lnTo>
                  <a:pt x="3341" y="189"/>
                </a:lnTo>
                <a:lnTo>
                  <a:pt x="3351" y="194"/>
                </a:lnTo>
                <a:lnTo>
                  <a:pt x="3361" y="201"/>
                </a:lnTo>
                <a:lnTo>
                  <a:pt x="3368" y="209"/>
                </a:lnTo>
                <a:lnTo>
                  <a:pt x="3377" y="217"/>
                </a:lnTo>
                <a:lnTo>
                  <a:pt x="3383" y="227"/>
                </a:lnTo>
                <a:lnTo>
                  <a:pt x="3389" y="237"/>
                </a:lnTo>
                <a:lnTo>
                  <a:pt x="3394" y="247"/>
                </a:lnTo>
                <a:lnTo>
                  <a:pt x="3398" y="259"/>
                </a:lnTo>
                <a:lnTo>
                  <a:pt x="3402" y="270"/>
                </a:lnTo>
                <a:lnTo>
                  <a:pt x="3403" y="276"/>
                </a:lnTo>
                <a:lnTo>
                  <a:pt x="3403" y="282"/>
                </a:lnTo>
                <a:lnTo>
                  <a:pt x="3404" y="295"/>
                </a:lnTo>
                <a:close/>
                <a:moveTo>
                  <a:pt x="4822" y="429"/>
                </a:moveTo>
                <a:lnTo>
                  <a:pt x="4822" y="407"/>
                </a:lnTo>
                <a:lnTo>
                  <a:pt x="4820" y="386"/>
                </a:lnTo>
                <a:lnTo>
                  <a:pt x="4818" y="366"/>
                </a:lnTo>
                <a:lnTo>
                  <a:pt x="4815" y="346"/>
                </a:lnTo>
                <a:lnTo>
                  <a:pt x="4810" y="327"/>
                </a:lnTo>
                <a:lnTo>
                  <a:pt x="4805" y="307"/>
                </a:lnTo>
                <a:lnTo>
                  <a:pt x="4799" y="289"/>
                </a:lnTo>
                <a:lnTo>
                  <a:pt x="4791" y="271"/>
                </a:lnTo>
                <a:lnTo>
                  <a:pt x="4783" y="252"/>
                </a:lnTo>
                <a:lnTo>
                  <a:pt x="4774" y="235"/>
                </a:lnTo>
                <a:lnTo>
                  <a:pt x="4764" y="219"/>
                </a:lnTo>
                <a:lnTo>
                  <a:pt x="4754" y="202"/>
                </a:lnTo>
                <a:lnTo>
                  <a:pt x="4743" y="186"/>
                </a:lnTo>
                <a:lnTo>
                  <a:pt x="4730" y="171"/>
                </a:lnTo>
                <a:lnTo>
                  <a:pt x="4718" y="156"/>
                </a:lnTo>
                <a:lnTo>
                  <a:pt x="4704" y="142"/>
                </a:lnTo>
                <a:lnTo>
                  <a:pt x="4690" y="129"/>
                </a:lnTo>
                <a:lnTo>
                  <a:pt x="4675" y="116"/>
                </a:lnTo>
                <a:lnTo>
                  <a:pt x="4660" y="105"/>
                </a:lnTo>
                <a:lnTo>
                  <a:pt x="4645" y="94"/>
                </a:lnTo>
                <a:lnTo>
                  <a:pt x="4629" y="82"/>
                </a:lnTo>
                <a:lnTo>
                  <a:pt x="4612" y="72"/>
                </a:lnTo>
                <a:lnTo>
                  <a:pt x="4594" y="64"/>
                </a:lnTo>
                <a:lnTo>
                  <a:pt x="4577" y="56"/>
                </a:lnTo>
                <a:lnTo>
                  <a:pt x="4558" y="49"/>
                </a:lnTo>
                <a:lnTo>
                  <a:pt x="4539" y="42"/>
                </a:lnTo>
                <a:lnTo>
                  <a:pt x="4521" y="36"/>
                </a:lnTo>
                <a:lnTo>
                  <a:pt x="4501" y="32"/>
                </a:lnTo>
                <a:lnTo>
                  <a:pt x="4481" y="29"/>
                </a:lnTo>
                <a:lnTo>
                  <a:pt x="4461" y="26"/>
                </a:lnTo>
                <a:lnTo>
                  <a:pt x="4441" y="25"/>
                </a:lnTo>
                <a:lnTo>
                  <a:pt x="4420" y="24"/>
                </a:lnTo>
                <a:lnTo>
                  <a:pt x="4119" y="24"/>
                </a:lnTo>
                <a:lnTo>
                  <a:pt x="4119" y="832"/>
                </a:lnTo>
                <a:lnTo>
                  <a:pt x="4420" y="832"/>
                </a:lnTo>
                <a:lnTo>
                  <a:pt x="4441" y="831"/>
                </a:lnTo>
                <a:lnTo>
                  <a:pt x="4461" y="830"/>
                </a:lnTo>
                <a:lnTo>
                  <a:pt x="4481" y="827"/>
                </a:lnTo>
                <a:lnTo>
                  <a:pt x="4501" y="824"/>
                </a:lnTo>
                <a:lnTo>
                  <a:pt x="4521" y="820"/>
                </a:lnTo>
                <a:lnTo>
                  <a:pt x="4539" y="814"/>
                </a:lnTo>
                <a:lnTo>
                  <a:pt x="4558" y="807"/>
                </a:lnTo>
                <a:lnTo>
                  <a:pt x="4577" y="800"/>
                </a:lnTo>
                <a:lnTo>
                  <a:pt x="4594" y="792"/>
                </a:lnTo>
                <a:lnTo>
                  <a:pt x="4612" y="784"/>
                </a:lnTo>
                <a:lnTo>
                  <a:pt x="4629" y="774"/>
                </a:lnTo>
                <a:lnTo>
                  <a:pt x="4645" y="764"/>
                </a:lnTo>
                <a:lnTo>
                  <a:pt x="4660" y="752"/>
                </a:lnTo>
                <a:lnTo>
                  <a:pt x="4675" y="740"/>
                </a:lnTo>
                <a:lnTo>
                  <a:pt x="4690" y="727"/>
                </a:lnTo>
                <a:lnTo>
                  <a:pt x="4704" y="714"/>
                </a:lnTo>
                <a:lnTo>
                  <a:pt x="4718" y="700"/>
                </a:lnTo>
                <a:lnTo>
                  <a:pt x="4730" y="685"/>
                </a:lnTo>
                <a:lnTo>
                  <a:pt x="4743" y="670"/>
                </a:lnTo>
                <a:lnTo>
                  <a:pt x="4754" y="654"/>
                </a:lnTo>
                <a:lnTo>
                  <a:pt x="4764" y="637"/>
                </a:lnTo>
                <a:lnTo>
                  <a:pt x="4774" y="621"/>
                </a:lnTo>
                <a:lnTo>
                  <a:pt x="4783" y="604"/>
                </a:lnTo>
                <a:lnTo>
                  <a:pt x="4791" y="585"/>
                </a:lnTo>
                <a:lnTo>
                  <a:pt x="4799" y="567"/>
                </a:lnTo>
                <a:lnTo>
                  <a:pt x="4805" y="549"/>
                </a:lnTo>
                <a:lnTo>
                  <a:pt x="4810" y="529"/>
                </a:lnTo>
                <a:lnTo>
                  <a:pt x="4815" y="510"/>
                </a:lnTo>
                <a:lnTo>
                  <a:pt x="4818" y="490"/>
                </a:lnTo>
                <a:lnTo>
                  <a:pt x="4820" y="470"/>
                </a:lnTo>
                <a:lnTo>
                  <a:pt x="4822" y="449"/>
                </a:lnTo>
                <a:lnTo>
                  <a:pt x="4822" y="429"/>
                </a:lnTo>
                <a:close/>
                <a:moveTo>
                  <a:pt x="4674" y="429"/>
                </a:moveTo>
                <a:lnTo>
                  <a:pt x="4673" y="441"/>
                </a:lnTo>
                <a:lnTo>
                  <a:pt x="4672" y="454"/>
                </a:lnTo>
                <a:lnTo>
                  <a:pt x="4668" y="480"/>
                </a:lnTo>
                <a:lnTo>
                  <a:pt x="4665" y="491"/>
                </a:lnTo>
                <a:lnTo>
                  <a:pt x="4662" y="504"/>
                </a:lnTo>
                <a:lnTo>
                  <a:pt x="4658" y="516"/>
                </a:lnTo>
                <a:lnTo>
                  <a:pt x="4654" y="527"/>
                </a:lnTo>
                <a:lnTo>
                  <a:pt x="4648" y="539"/>
                </a:lnTo>
                <a:lnTo>
                  <a:pt x="4643" y="550"/>
                </a:lnTo>
                <a:lnTo>
                  <a:pt x="4637" y="560"/>
                </a:lnTo>
                <a:lnTo>
                  <a:pt x="4630" y="570"/>
                </a:lnTo>
                <a:lnTo>
                  <a:pt x="4623" y="580"/>
                </a:lnTo>
                <a:lnTo>
                  <a:pt x="4615" y="590"/>
                </a:lnTo>
                <a:lnTo>
                  <a:pt x="4608" y="599"/>
                </a:lnTo>
                <a:lnTo>
                  <a:pt x="4599" y="609"/>
                </a:lnTo>
                <a:lnTo>
                  <a:pt x="4590" y="616"/>
                </a:lnTo>
                <a:lnTo>
                  <a:pt x="4580" y="625"/>
                </a:lnTo>
                <a:lnTo>
                  <a:pt x="4572" y="632"/>
                </a:lnTo>
                <a:lnTo>
                  <a:pt x="4562" y="639"/>
                </a:lnTo>
                <a:lnTo>
                  <a:pt x="4551" y="646"/>
                </a:lnTo>
                <a:lnTo>
                  <a:pt x="4541" y="652"/>
                </a:lnTo>
                <a:lnTo>
                  <a:pt x="4529" y="657"/>
                </a:lnTo>
                <a:lnTo>
                  <a:pt x="4518" y="662"/>
                </a:lnTo>
                <a:lnTo>
                  <a:pt x="4507" y="667"/>
                </a:lnTo>
                <a:lnTo>
                  <a:pt x="4494" y="671"/>
                </a:lnTo>
                <a:lnTo>
                  <a:pt x="4483" y="675"/>
                </a:lnTo>
                <a:lnTo>
                  <a:pt x="4471" y="677"/>
                </a:lnTo>
                <a:lnTo>
                  <a:pt x="4458" y="680"/>
                </a:lnTo>
                <a:lnTo>
                  <a:pt x="4446" y="681"/>
                </a:lnTo>
                <a:lnTo>
                  <a:pt x="4432" y="682"/>
                </a:lnTo>
                <a:lnTo>
                  <a:pt x="4420" y="682"/>
                </a:lnTo>
                <a:lnTo>
                  <a:pt x="4269" y="682"/>
                </a:lnTo>
                <a:lnTo>
                  <a:pt x="4269" y="174"/>
                </a:lnTo>
                <a:lnTo>
                  <a:pt x="4420" y="174"/>
                </a:lnTo>
                <a:lnTo>
                  <a:pt x="4432" y="174"/>
                </a:lnTo>
                <a:lnTo>
                  <a:pt x="4446" y="175"/>
                </a:lnTo>
                <a:lnTo>
                  <a:pt x="4471" y="179"/>
                </a:lnTo>
                <a:lnTo>
                  <a:pt x="4483" y="181"/>
                </a:lnTo>
                <a:lnTo>
                  <a:pt x="4494" y="185"/>
                </a:lnTo>
                <a:lnTo>
                  <a:pt x="4507" y="189"/>
                </a:lnTo>
                <a:lnTo>
                  <a:pt x="4518" y="194"/>
                </a:lnTo>
                <a:lnTo>
                  <a:pt x="4529" y="199"/>
                </a:lnTo>
                <a:lnTo>
                  <a:pt x="4541" y="204"/>
                </a:lnTo>
                <a:lnTo>
                  <a:pt x="4551" y="210"/>
                </a:lnTo>
                <a:lnTo>
                  <a:pt x="4562" y="217"/>
                </a:lnTo>
                <a:lnTo>
                  <a:pt x="4572" y="224"/>
                </a:lnTo>
                <a:lnTo>
                  <a:pt x="4580" y="231"/>
                </a:lnTo>
                <a:lnTo>
                  <a:pt x="4590" y="240"/>
                </a:lnTo>
                <a:lnTo>
                  <a:pt x="4599" y="249"/>
                </a:lnTo>
                <a:lnTo>
                  <a:pt x="4608" y="257"/>
                </a:lnTo>
                <a:lnTo>
                  <a:pt x="4615" y="266"/>
                </a:lnTo>
                <a:lnTo>
                  <a:pt x="4623" y="276"/>
                </a:lnTo>
                <a:lnTo>
                  <a:pt x="4630" y="286"/>
                </a:lnTo>
                <a:lnTo>
                  <a:pt x="4637" y="296"/>
                </a:lnTo>
                <a:lnTo>
                  <a:pt x="4643" y="306"/>
                </a:lnTo>
                <a:lnTo>
                  <a:pt x="4648" y="317"/>
                </a:lnTo>
                <a:lnTo>
                  <a:pt x="4654" y="329"/>
                </a:lnTo>
                <a:lnTo>
                  <a:pt x="4658" y="341"/>
                </a:lnTo>
                <a:lnTo>
                  <a:pt x="4662" y="352"/>
                </a:lnTo>
                <a:lnTo>
                  <a:pt x="4665" y="365"/>
                </a:lnTo>
                <a:lnTo>
                  <a:pt x="4668" y="376"/>
                </a:lnTo>
                <a:lnTo>
                  <a:pt x="4670" y="390"/>
                </a:lnTo>
                <a:lnTo>
                  <a:pt x="4672" y="402"/>
                </a:lnTo>
                <a:lnTo>
                  <a:pt x="4673" y="415"/>
                </a:lnTo>
                <a:lnTo>
                  <a:pt x="4674" y="429"/>
                </a:lnTo>
                <a:close/>
                <a:moveTo>
                  <a:pt x="3738" y="832"/>
                </a:moveTo>
                <a:lnTo>
                  <a:pt x="3887" y="832"/>
                </a:lnTo>
                <a:lnTo>
                  <a:pt x="3887" y="24"/>
                </a:lnTo>
                <a:lnTo>
                  <a:pt x="3738" y="24"/>
                </a:lnTo>
                <a:lnTo>
                  <a:pt x="3738" y="832"/>
                </a:lnTo>
                <a:close/>
                <a:moveTo>
                  <a:pt x="0" y="24"/>
                </a:moveTo>
                <a:lnTo>
                  <a:pt x="0" y="832"/>
                </a:lnTo>
                <a:lnTo>
                  <a:pt x="150" y="832"/>
                </a:lnTo>
                <a:lnTo>
                  <a:pt x="150" y="565"/>
                </a:lnTo>
                <a:lnTo>
                  <a:pt x="442" y="565"/>
                </a:lnTo>
                <a:lnTo>
                  <a:pt x="519" y="416"/>
                </a:lnTo>
                <a:lnTo>
                  <a:pt x="150" y="416"/>
                </a:lnTo>
                <a:lnTo>
                  <a:pt x="150" y="174"/>
                </a:lnTo>
                <a:lnTo>
                  <a:pt x="555" y="174"/>
                </a:lnTo>
                <a:lnTo>
                  <a:pt x="555" y="24"/>
                </a:lnTo>
                <a:lnTo>
                  <a:pt x="0" y="24"/>
                </a:lnTo>
                <a:close/>
                <a:moveTo>
                  <a:pt x="1624" y="24"/>
                </a:moveTo>
                <a:lnTo>
                  <a:pt x="1624" y="617"/>
                </a:lnTo>
                <a:lnTo>
                  <a:pt x="1315" y="24"/>
                </a:lnTo>
                <a:lnTo>
                  <a:pt x="1104" y="24"/>
                </a:lnTo>
                <a:lnTo>
                  <a:pt x="1104" y="832"/>
                </a:lnTo>
                <a:lnTo>
                  <a:pt x="1252" y="832"/>
                </a:lnTo>
                <a:lnTo>
                  <a:pt x="1252" y="239"/>
                </a:lnTo>
                <a:lnTo>
                  <a:pt x="1563" y="832"/>
                </a:lnTo>
                <a:lnTo>
                  <a:pt x="1774" y="832"/>
                </a:lnTo>
                <a:lnTo>
                  <a:pt x="1774" y="24"/>
                </a:lnTo>
                <a:lnTo>
                  <a:pt x="1624" y="24"/>
                </a:lnTo>
                <a:close/>
                <a:moveTo>
                  <a:pt x="723" y="832"/>
                </a:moveTo>
                <a:lnTo>
                  <a:pt x="872" y="832"/>
                </a:lnTo>
                <a:lnTo>
                  <a:pt x="872" y="24"/>
                </a:lnTo>
                <a:lnTo>
                  <a:pt x="723" y="24"/>
                </a:lnTo>
                <a:lnTo>
                  <a:pt x="723" y="832"/>
                </a:lnTo>
                <a:close/>
              </a:path>
            </a:pathLst>
          </a:custGeom>
          <a:solidFill>
            <a:srgbClr val="D512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329826132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p:cSld name="Nosto 5">
    <p:bg>
      <p:bgPr>
        <a:solidFill>
          <a:srgbClr val="3E5660"/>
        </a:solidFill>
        <a:effectLst/>
      </p:bgPr>
    </p:bg>
    <p:spTree>
      <p:nvGrpSpPr>
        <p:cNvPr id="1" name=""/>
        <p:cNvGrpSpPr/>
        <p:nvPr/>
      </p:nvGrpSpPr>
      <p:grpSpPr>
        <a:xfrm>
          <a:off x="0" y="0"/>
          <a:ext cx="0" cy="0"/>
          <a:chOff x="0" y="0"/>
          <a:chExt cx="0" cy="0"/>
        </a:xfrm>
      </p:grpSpPr>
      <p:sp>
        <p:nvSpPr>
          <p:cNvPr id="2" name="Otsikko 1"/>
          <p:cNvSpPr>
            <a:spLocks noGrp="1"/>
          </p:cNvSpPr>
          <p:nvPr>
            <p:ph type="title" hasCustomPrompt="1"/>
          </p:nvPr>
        </p:nvSpPr>
        <p:spPr>
          <a:xfrm>
            <a:off x="1524000" y="841829"/>
            <a:ext cx="9144000" cy="5174342"/>
          </a:xfrm>
        </p:spPr>
        <p:txBody>
          <a:bodyPr anchor="ctr"/>
          <a:lstStyle>
            <a:lvl1pPr algn="ctr">
              <a:lnSpc>
                <a:spcPct val="100000"/>
              </a:lnSpc>
              <a:defRPr sz="5400">
                <a:solidFill>
                  <a:schemeClr val="bg1"/>
                </a:solidFill>
              </a:defRPr>
            </a:lvl1pPr>
          </a:lstStyle>
          <a:p>
            <a:r>
              <a:rPr lang="fi-FI" dirty="0"/>
              <a:t>Lisää nostoteksti</a:t>
            </a:r>
          </a:p>
        </p:txBody>
      </p:sp>
      <p:sp>
        <p:nvSpPr>
          <p:cNvPr id="3" name="Freeform 6" descr="Fingrid logo">
            <a:extLst>
              <a:ext uri="{FF2B5EF4-FFF2-40B4-BE49-F238E27FC236}">
                <a16:creationId xmlns:a16="http://schemas.microsoft.com/office/drawing/2014/main" id="{7A400D85-3E09-47C6-A9FA-050B74A86C80}"/>
              </a:ext>
            </a:extLst>
          </p:cNvPr>
          <p:cNvSpPr>
            <a:spLocks noChangeAspect="1" noEditPoints="1"/>
          </p:cNvSpPr>
          <p:nvPr/>
        </p:nvSpPr>
        <p:spPr bwMode="auto">
          <a:xfrm>
            <a:off x="10494893" y="6237288"/>
            <a:ext cx="1217682" cy="216000"/>
          </a:xfrm>
          <a:custGeom>
            <a:avLst/>
            <a:gdLst>
              <a:gd name="T0" fmla="*/ 2515 w 4822"/>
              <a:gd name="T1" fmla="*/ 636 h 856"/>
              <a:gd name="T2" fmla="*/ 2410 w 4822"/>
              <a:gd name="T3" fmla="*/ 696 h 856"/>
              <a:gd name="T4" fmla="*/ 2287 w 4822"/>
              <a:gd name="T5" fmla="*/ 701 h 856"/>
              <a:gd name="T6" fmla="*/ 2182 w 4822"/>
              <a:gd name="T7" fmla="*/ 651 h 856"/>
              <a:gd name="T8" fmla="*/ 2121 w 4822"/>
              <a:gd name="T9" fmla="*/ 584 h 856"/>
              <a:gd name="T10" fmla="*/ 2081 w 4822"/>
              <a:gd name="T11" fmla="*/ 484 h 856"/>
              <a:gd name="T12" fmla="*/ 2081 w 4822"/>
              <a:gd name="T13" fmla="*/ 372 h 856"/>
              <a:gd name="T14" fmla="*/ 2121 w 4822"/>
              <a:gd name="T15" fmla="*/ 272 h 856"/>
              <a:gd name="T16" fmla="*/ 2172 w 4822"/>
              <a:gd name="T17" fmla="*/ 212 h 856"/>
              <a:gd name="T18" fmla="*/ 2260 w 4822"/>
              <a:gd name="T19" fmla="*/ 162 h 856"/>
              <a:gd name="T20" fmla="*/ 2368 w 4822"/>
              <a:gd name="T21" fmla="*/ 151 h 856"/>
              <a:gd name="T22" fmla="*/ 2472 w 4822"/>
              <a:gd name="T23" fmla="*/ 187 h 856"/>
              <a:gd name="T24" fmla="*/ 2642 w 4822"/>
              <a:gd name="T25" fmla="*/ 137 h 856"/>
              <a:gd name="T26" fmla="*/ 2496 w 4822"/>
              <a:gd name="T27" fmla="*/ 32 h 856"/>
              <a:gd name="T28" fmla="*/ 2339 w 4822"/>
              <a:gd name="T29" fmla="*/ 0 h 856"/>
              <a:gd name="T30" fmla="*/ 2197 w 4822"/>
              <a:gd name="T31" fmla="*/ 26 h 856"/>
              <a:gd name="T32" fmla="*/ 2062 w 4822"/>
              <a:gd name="T33" fmla="*/ 111 h 856"/>
              <a:gd name="T34" fmla="*/ 1986 w 4822"/>
              <a:gd name="T35" fmla="*/ 206 h 856"/>
              <a:gd name="T36" fmla="*/ 1931 w 4822"/>
              <a:gd name="T37" fmla="*/ 362 h 856"/>
              <a:gd name="T38" fmla="*/ 1935 w 4822"/>
              <a:gd name="T39" fmla="*/ 515 h 856"/>
              <a:gd name="T40" fmla="*/ 1977 w 4822"/>
              <a:gd name="T41" fmla="*/ 632 h 856"/>
              <a:gd name="T42" fmla="*/ 2062 w 4822"/>
              <a:gd name="T43" fmla="*/ 745 h 856"/>
              <a:gd name="T44" fmla="*/ 2178 w 4822"/>
              <a:gd name="T45" fmla="*/ 822 h 856"/>
              <a:gd name="T46" fmla="*/ 2318 w 4822"/>
              <a:gd name="T47" fmla="*/ 856 h 856"/>
              <a:gd name="T48" fmla="*/ 2461 w 4822"/>
              <a:gd name="T49" fmla="*/ 837 h 856"/>
              <a:gd name="T50" fmla="*/ 2601 w 4822"/>
              <a:gd name="T51" fmla="*/ 759 h 856"/>
              <a:gd name="T52" fmla="*/ 2681 w 4822"/>
              <a:gd name="T53" fmla="*/ 667 h 856"/>
              <a:gd name="T54" fmla="*/ 2743 w 4822"/>
              <a:gd name="T55" fmla="*/ 515 h 856"/>
              <a:gd name="T56" fmla="*/ 3554 w 4822"/>
              <a:gd name="T57" fmla="*/ 281 h 856"/>
              <a:gd name="T58" fmla="*/ 3539 w 4822"/>
              <a:gd name="T59" fmla="*/ 201 h 856"/>
              <a:gd name="T60" fmla="*/ 3484 w 4822"/>
              <a:gd name="T61" fmla="*/ 112 h 856"/>
              <a:gd name="T62" fmla="*/ 3402 w 4822"/>
              <a:gd name="T63" fmla="*/ 51 h 856"/>
              <a:gd name="T64" fmla="*/ 3298 w 4822"/>
              <a:gd name="T65" fmla="*/ 25 h 856"/>
              <a:gd name="T66" fmla="*/ 3538 w 4822"/>
              <a:gd name="T67" fmla="*/ 832 h 856"/>
              <a:gd name="T68" fmla="*/ 3484 w 4822"/>
              <a:gd name="T69" fmla="*/ 477 h 856"/>
              <a:gd name="T70" fmla="*/ 3535 w 4822"/>
              <a:gd name="T71" fmla="*/ 395 h 856"/>
              <a:gd name="T72" fmla="*/ 3403 w 4822"/>
              <a:gd name="T73" fmla="*/ 307 h 856"/>
              <a:gd name="T74" fmla="*/ 3361 w 4822"/>
              <a:gd name="T75" fmla="*/ 389 h 856"/>
              <a:gd name="T76" fmla="*/ 3283 w 4822"/>
              <a:gd name="T77" fmla="*/ 416 h 856"/>
              <a:gd name="T78" fmla="*/ 3341 w 4822"/>
              <a:gd name="T79" fmla="*/ 189 h 856"/>
              <a:gd name="T80" fmla="*/ 3398 w 4822"/>
              <a:gd name="T81" fmla="*/ 259 h 856"/>
              <a:gd name="T82" fmla="*/ 4818 w 4822"/>
              <a:gd name="T83" fmla="*/ 366 h 856"/>
              <a:gd name="T84" fmla="*/ 4764 w 4822"/>
              <a:gd name="T85" fmla="*/ 219 h 856"/>
              <a:gd name="T86" fmla="*/ 4660 w 4822"/>
              <a:gd name="T87" fmla="*/ 105 h 856"/>
              <a:gd name="T88" fmla="*/ 4521 w 4822"/>
              <a:gd name="T89" fmla="*/ 36 h 856"/>
              <a:gd name="T90" fmla="*/ 4420 w 4822"/>
              <a:gd name="T91" fmla="*/ 832 h 856"/>
              <a:gd name="T92" fmla="*/ 4577 w 4822"/>
              <a:gd name="T93" fmla="*/ 800 h 856"/>
              <a:gd name="T94" fmla="*/ 4704 w 4822"/>
              <a:gd name="T95" fmla="*/ 714 h 856"/>
              <a:gd name="T96" fmla="*/ 4791 w 4822"/>
              <a:gd name="T97" fmla="*/ 585 h 856"/>
              <a:gd name="T98" fmla="*/ 4822 w 4822"/>
              <a:gd name="T99" fmla="*/ 429 h 856"/>
              <a:gd name="T100" fmla="*/ 4654 w 4822"/>
              <a:gd name="T101" fmla="*/ 527 h 856"/>
              <a:gd name="T102" fmla="*/ 4599 w 4822"/>
              <a:gd name="T103" fmla="*/ 609 h 856"/>
              <a:gd name="T104" fmla="*/ 4518 w 4822"/>
              <a:gd name="T105" fmla="*/ 662 h 856"/>
              <a:gd name="T106" fmla="*/ 4420 w 4822"/>
              <a:gd name="T107" fmla="*/ 682 h 856"/>
              <a:gd name="T108" fmla="*/ 4494 w 4822"/>
              <a:gd name="T109" fmla="*/ 185 h 856"/>
              <a:gd name="T110" fmla="*/ 4580 w 4822"/>
              <a:gd name="T111" fmla="*/ 231 h 856"/>
              <a:gd name="T112" fmla="*/ 4643 w 4822"/>
              <a:gd name="T113" fmla="*/ 306 h 856"/>
              <a:gd name="T114" fmla="*/ 4672 w 4822"/>
              <a:gd name="T115" fmla="*/ 402 h 856"/>
              <a:gd name="T116" fmla="*/ 0 w 4822"/>
              <a:gd name="T117" fmla="*/ 24 h 856"/>
              <a:gd name="T118" fmla="*/ 555 w 4822"/>
              <a:gd name="T119" fmla="*/ 174 h 856"/>
              <a:gd name="T120" fmla="*/ 1252 w 4822"/>
              <a:gd name="T121" fmla="*/ 832 h 856"/>
              <a:gd name="T122" fmla="*/ 872 w 4822"/>
              <a:gd name="T123" fmla="*/ 24 h 8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4822" h="856">
                <a:moveTo>
                  <a:pt x="2299" y="416"/>
                </a:moveTo>
                <a:lnTo>
                  <a:pt x="2378" y="565"/>
                </a:lnTo>
                <a:lnTo>
                  <a:pt x="2568" y="565"/>
                </a:lnTo>
                <a:lnTo>
                  <a:pt x="2558" y="581"/>
                </a:lnTo>
                <a:lnTo>
                  <a:pt x="2550" y="596"/>
                </a:lnTo>
                <a:lnTo>
                  <a:pt x="2538" y="610"/>
                </a:lnTo>
                <a:lnTo>
                  <a:pt x="2527" y="624"/>
                </a:lnTo>
                <a:lnTo>
                  <a:pt x="2515" y="636"/>
                </a:lnTo>
                <a:lnTo>
                  <a:pt x="2501" y="647"/>
                </a:lnTo>
                <a:lnTo>
                  <a:pt x="2487" y="657"/>
                </a:lnTo>
                <a:lnTo>
                  <a:pt x="2474" y="667"/>
                </a:lnTo>
                <a:lnTo>
                  <a:pt x="2459" y="676"/>
                </a:lnTo>
                <a:lnTo>
                  <a:pt x="2442" y="685"/>
                </a:lnTo>
                <a:lnTo>
                  <a:pt x="2435" y="687"/>
                </a:lnTo>
                <a:lnTo>
                  <a:pt x="2426" y="691"/>
                </a:lnTo>
                <a:lnTo>
                  <a:pt x="2410" y="696"/>
                </a:lnTo>
                <a:lnTo>
                  <a:pt x="2393" y="701"/>
                </a:lnTo>
                <a:lnTo>
                  <a:pt x="2375" y="704"/>
                </a:lnTo>
                <a:lnTo>
                  <a:pt x="2358" y="706"/>
                </a:lnTo>
                <a:lnTo>
                  <a:pt x="2339" y="707"/>
                </a:lnTo>
                <a:lnTo>
                  <a:pt x="2325" y="706"/>
                </a:lnTo>
                <a:lnTo>
                  <a:pt x="2313" y="705"/>
                </a:lnTo>
                <a:lnTo>
                  <a:pt x="2299" y="704"/>
                </a:lnTo>
                <a:lnTo>
                  <a:pt x="2287" y="701"/>
                </a:lnTo>
                <a:lnTo>
                  <a:pt x="2273" y="699"/>
                </a:lnTo>
                <a:lnTo>
                  <a:pt x="2260" y="695"/>
                </a:lnTo>
                <a:lnTo>
                  <a:pt x="2237" y="685"/>
                </a:lnTo>
                <a:lnTo>
                  <a:pt x="2225" y="680"/>
                </a:lnTo>
                <a:lnTo>
                  <a:pt x="2214" y="674"/>
                </a:lnTo>
                <a:lnTo>
                  <a:pt x="2203" y="666"/>
                </a:lnTo>
                <a:lnTo>
                  <a:pt x="2192" y="659"/>
                </a:lnTo>
                <a:lnTo>
                  <a:pt x="2182" y="651"/>
                </a:lnTo>
                <a:lnTo>
                  <a:pt x="2172" y="644"/>
                </a:lnTo>
                <a:lnTo>
                  <a:pt x="2162" y="635"/>
                </a:lnTo>
                <a:lnTo>
                  <a:pt x="2158" y="630"/>
                </a:lnTo>
                <a:lnTo>
                  <a:pt x="2153" y="625"/>
                </a:lnTo>
                <a:lnTo>
                  <a:pt x="2144" y="615"/>
                </a:lnTo>
                <a:lnTo>
                  <a:pt x="2136" y="605"/>
                </a:lnTo>
                <a:lnTo>
                  <a:pt x="2128" y="595"/>
                </a:lnTo>
                <a:lnTo>
                  <a:pt x="2121" y="584"/>
                </a:lnTo>
                <a:lnTo>
                  <a:pt x="2114" y="572"/>
                </a:lnTo>
                <a:lnTo>
                  <a:pt x="2108" y="561"/>
                </a:lnTo>
                <a:lnTo>
                  <a:pt x="2102" y="549"/>
                </a:lnTo>
                <a:lnTo>
                  <a:pt x="2097" y="536"/>
                </a:lnTo>
                <a:lnTo>
                  <a:pt x="2092" y="524"/>
                </a:lnTo>
                <a:lnTo>
                  <a:pt x="2088" y="511"/>
                </a:lnTo>
                <a:lnTo>
                  <a:pt x="2084" y="497"/>
                </a:lnTo>
                <a:lnTo>
                  <a:pt x="2081" y="484"/>
                </a:lnTo>
                <a:lnTo>
                  <a:pt x="2079" y="470"/>
                </a:lnTo>
                <a:lnTo>
                  <a:pt x="2077" y="456"/>
                </a:lnTo>
                <a:lnTo>
                  <a:pt x="2076" y="442"/>
                </a:lnTo>
                <a:lnTo>
                  <a:pt x="2076" y="429"/>
                </a:lnTo>
                <a:lnTo>
                  <a:pt x="2076" y="414"/>
                </a:lnTo>
                <a:lnTo>
                  <a:pt x="2077" y="400"/>
                </a:lnTo>
                <a:lnTo>
                  <a:pt x="2079" y="386"/>
                </a:lnTo>
                <a:lnTo>
                  <a:pt x="2081" y="372"/>
                </a:lnTo>
                <a:lnTo>
                  <a:pt x="2084" y="359"/>
                </a:lnTo>
                <a:lnTo>
                  <a:pt x="2088" y="345"/>
                </a:lnTo>
                <a:lnTo>
                  <a:pt x="2092" y="332"/>
                </a:lnTo>
                <a:lnTo>
                  <a:pt x="2097" y="320"/>
                </a:lnTo>
                <a:lnTo>
                  <a:pt x="2102" y="307"/>
                </a:lnTo>
                <a:lnTo>
                  <a:pt x="2108" y="295"/>
                </a:lnTo>
                <a:lnTo>
                  <a:pt x="2114" y="284"/>
                </a:lnTo>
                <a:lnTo>
                  <a:pt x="2121" y="272"/>
                </a:lnTo>
                <a:lnTo>
                  <a:pt x="2124" y="266"/>
                </a:lnTo>
                <a:lnTo>
                  <a:pt x="2128" y="261"/>
                </a:lnTo>
                <a:lnTo>
                  <a:pt x="2136" y="251"/>
                </a:lnTo>
                <a:lnTo>
                  <a:pt x="2141" y="246"/>
                </a:lnTo>
                <a:lnTo>
                  <a:pt x="2144" y="241"/>
                </a:lnTo>
                <a:lnTo>
                  <a:pt x="2153" y="231"/>
                </a:lnTo>
                <a:lnTo>
                  <a:pt x="2162" y="221"/>
                </a:lnTo>
                <a:lnTo>
                  <a:pt x="2172" y="212"/>
                </a:lnTo>
                <a:lnTo>
                  <a:pt x="2182" y="205"/>
                </a:lnTo>
                <a:lnTo>
                  <a:pt x="2192" y="197"/>
                </a:lnTo>
                <a:lnTo>
                  <a:pt x="2203" y="190"/>
                </a:lnTo>
                <a:lnTo>
                  <a:pt x="2214" y="182"/>
                </a:lnTo>
                <a:lnTo>
                  <a:pt x="2225" y="176"/>
                </a:lnTo>
                <a:lnTo>
                  <a:pt x="2237" y="171"/>
                </a:lnTo>
                <a:lnTo>
                  <a:pt x="2249" y="166"/>
                </a:lnTo>
                <a:lnTo>
                  <a:pt x="2260" y="162"/>
                </a:lnTo>
                <a:lnTo>
                  <a:pt x="2273" y="159"/>
                </a:lnTo>
                <a:lnTo>
                  <a:pt x="2287" y="155"/>
                </a:lnTo>
                <a:lnTo>
                  <a:pt x="2299" y="152"/>
                </a:lnTo>
                <a:lnTo>
                  <a:pt x="2313" y="151"/>
                </a:lnTo>
                <a:lnTo>
                  <a:pt x="2325" y="150"/>
                </a:lnTo>
                <a:lnTo>
                  <a:pt x="2339" y="150"/>
                </a:lnTo>
                <a:lnTo>
                  <a:pt x="2354" y="150"/>
                </a:lnTo>
                <a:lnTo>
                  <a:pt x="2368" y="151"/>
                </a:lnTo>
                <a:lnTo>
                  <a:pt x="2381" y="152"/>
                </a:lnTo>
                <a:lnTo>
                  <a:pt x="2395" y="156"/>
                </a:lnTo>
                <a:lnTo>
                  <a:pt x="2409" y="160"/>
                </a:lnTo>
                <a:lnTo>
                  <a:pt x="2422" y="164"/>
                </a:lnTo>
                <a:lnTo>
                  <a:pt x="2435" y="169"/>
                </a:lnTo>
                <a:lnTo>
                  <a:pt x="2447" y="174"/>
                </a:lnTo>
                <a:lnTo>
                  <a:pt x="2460" y="181"/>
                </a:lnTo>
                <a:lnTo>
                  <a:pt x="2472" y="187"/>
                </a:lnTo>
                <a:lnTo>
                  <a:pt x="2484" y="195"/>
                </a:lnTo>
                <a:lnTo>
                  <a:pt x="2495" y="204"/>
                </a:lnTo>
                <a:lnTo>
                  <a:pt x="2505" y="212"/>
                </a:lnTo>
                <a:lnTo>
                  <a:pt x="2516" y="221"/>
                </a:lnTo>
                <a:lnTo>
                  <a:pt x="2525" y="231"/>
                </a:lnTo>
                <a:lnTo>
                  <a:pt x="2535" y="241"/>
                </a:lnTo>
                <a:lnTo>
                  <a:pt x="2656" y="154"/>
                </a:lnTo>
                <a:lnTo>
                  <a:pt x="2642" y="137"/>
                </a:lnTo>
                <a:lnTo>
                  <a:pt x="2626" y="121"/>
                </a:lnTo>
                <a:lnTo>
                  <a:pt x="2610" y="105"/>
                </a:lnTo>
                <a:lnTo>
                  <a:pt x="2592" y="90"/>
                </a:lnTo>
                <a:lnTo>
                  <a:pt x="2575" y="76"/>
                </a:lnTo>
                <a:lnTo>
                  <a:pt x="2556" y="64"/>
                </a:lnTo>
                <a:lnTo>
                  <a:pt x="2537" y="52"/>
                </a:lnTo>
                <a:lnTo>
                  <a:pt x="2517" y="41"/>
                </a:lnTo>
                <a:lnTo>
                  <a:pt x="2496" y="32"/>
                </a:lnTo>
                <a:lnTo>
                  <a:pt x="2486" y="27"/>
                </a:lnTo>
                <a:lnTo>
                  <a:pt x="2475" y="24"/>
                </a:lnTo>
                <a:lnTo>
                  <a:pt x="2454" y="16"/>
                </a:lnTo>
                <a:lnTo>
                  <a:pt x="2431" y="11"/>
                </a:lnTo>
                <a:lnTo>
                  <a:pt x="2409" y="6"/>
                </a:lnTo>
                <a:lnTo>
                  <a:pt x="2386" y="2"/>
                </a:lnTo>
                <a:lnTo>
                  <a:pt x="2363" y="0"/>
                </a:lnTo>
                <a:lnTo>
                  <a:pt x="2339" y="0"/>
                </a:lnTo>
                <a:lnTo>
                  <a:pt x="2318" y="0"/>
                </a:lnTo>
                <a:lnTo>
                  <a:pt x="2296" y="2"/>
                </a:lnTo>
                <a:lnTo>
                  <a:pt x="2277" y="5"/>
                </a:lnTo>
                <a:lnTo>
                  <a:pt x="2267" y="6"/>
                </a:lnTo>
                <a:lnTo>
                  <a:pt x="2257" y="9"/>
                </a:lnTo>
                <a:lnTo>
                  <a:pt x="2237" y="14"/>
                </a:lnTo>
                <a:lnTo>
                  <a:pt x="2217" y="19"/>
                </a:lnTo>
                <a:lnTo>
                  <a:pt x="2197" y="26"/>
                </a:lnTo>
                <a:lnTo>
                  <a:pt x="2178" y="34"/>
                </a:lnTo>
                <a:lnTo>
                  <a:pt x="2161" y="42"/>
                </a:lnTo>
                <a:lnTo>
                  <a:pt x="2143" y="51"/>
                </a:lnTo>
                <a:lnTo>
                  <a:pt x="2126" y="62"/>
                </a:lnTo>
                <a:lnTo>
                  <a:pt x="2108" y="72"/>
                </a:lnTo>
                <a:lnTo>
                  <a:pt x="2092" y="85"/>
                </a:lnTo>
                <a:lnTo>
                  <a:pt x="2077" y="97"/>
                </a:lnTo>
                <a:lnTo>
                  <a:pt x="2062" y="111"/>
                </a:lnTo>
                <a:lnTo>
                  <a:pt x="2047" y="125"/>
                </a:lnTo>
                <a:lnTo>
                  <a:pt x="2041" y="132"/>
                </a:lnTo>
                <a:lnTo>
                  <a:pt x="2033" y="140"/>
                </a:lnTo>
                <a:lnTo>
                  <a:pt x="2021" y="156"/>
                </a:lnTo>
                <a:lnTo>
                  <a:pt x="2015" y="164"/>
                </a:lnTo>
                <a:lnTo>
                  <a:pt x="2008" y="172"/>
                </a:lnTo>
                <a:lnTo>
                  <a:pt x="1997" y="189"/>
                </a:lnTo>
                <a:lnTo>
                  <a:pt x="1986" y="206"/>
                </a:lnTo>
                <a:lnTo>
                  <a:pt x="1977" y="224"/>
                </a:lnTo>
                <a:lnTo>
                  <a:pt x="1967" y="242"/>
                </a:lnTo>
                <a:lnTo>
                  <a:pt x="1960" y="261"/>
                </a:lnTo>
                <a:lnTo>
                  <a:pt x="1952" y="281"/>
                </a:lnTo>
                <a:lnTo>
                  <a:pt x="1945" y="301"/>
                </a:lnTo>
                <a:lnTo>
                  <a:pt x="1940" y="321"/>
                </a:lnTo>
                <a:lnTo>
                  <a:pt x="1935" y="341"/>
                </a:lnTo>
                <a:lnTo>
                  <a:pt x="1931" y="362"/>
                </a:lnTo>
                <a:lnTo>
                  <a:pt x="1928" y="385"/>
                </a:lnTo>
                <a:lnTo>
                  <a:pt x="1927" y="406"/>
                </a:lnTo>
                <a:lnTo>
                  <a:pt x="1927" y="429"/>
                </a:lnTo>
                <a:lnTo>
                  <a:pt x="1927" y="450"/>
                </a:lnTo>
                <a:lnTo>
                  <a:pt x="1928" y="472"/>
                </a:lnTo>
                <a:lnTo>
                  <a:pt x="1931" y="494"/>
                </a:lnTo>
                <a:lnTo>
                  <a:pt x="1933" y="504"/>
                </a:lnTo>
                <a:lnTo>
                  <a:pt x="1935" y="515"/>
                </a:lnTo>
                <a:lnTo>
                  <a:pt x="1940" y="535"/>
                </a:lnTo>
                <a:lnTo>
                  <a:pt x="1942" y="545"/>
                </a:lnTo>
                <a:lnTo>
                  <a:pt x="1945" y="555"/>
                </a:lnTo>
                <a:lnTo>
                  <a:pt x="1952" y="575"/>
                </a:lnTo>
                <a:lnTo>
                  <a:pt x="1956" y="585"/>
                </a:lnTo>
                <a:lnTo>
                  <a:pt x="1960" y="595"/>
                </a:lnTo>
                <a:lnTo>
                  <a:pt x="1967" y="614"/>
                </a:lnTo>
                <a:lnTo>
                  <a:pt x="1977" y="632"/>
                </a:lnTo>
                <a:lnTo>
                  <a:pt x="1986" y="650"/>
                </a:lnTo>
                <a:lnTo>
                  <a:pt x="1997" y="667"/>
                </a:lnTo>
                <a:lnTo>
                  <a:pt x="2008" y="685"/>
                </a:lnTo>
                <a:lnTo>
                  <a:pt x="2021" y="700"/>
                </a:lnTo>
                <a:lnTo>
                  <a:pt x="2033" y="716"/>
                </a:lnTo>
                <a:lnTo>
                  <a:pt x="2047" y="731"/>
                </a:lnTo>
                <a:lnTo>
                  <a:pt x="2054" y="739"/>
                </a:lnTo>
                <a:lnTo>
                  <a:pt x="2062" y="745"/>
                </a:lnTo>
                <a:lnTo>
                  <a:pt x="2077" y="759"/>
                </a:lnTo>
                <a:lnTo>
                  <a:pt x="2092" y="771"/>
                </a:lnTo>
                <a:lnTo>
                  <a:pt x="2108" y="784"/>
                </a:lnTo>
                <a:lnTo>
                  <a:pt x="2126" y="795"/>
                </a:lnTo>
                <a:lnTo>
                  <a:pt x="2143" y="805"/>
                </a:lnTo>
                <a:lnTo>
                  <a:pt x="2161" y="814"/>
                </a:lnTo>
                <a:lnTo>
                  <a:pt x="2169" y="819"/>
                </a:lnTo>
                <a:lnTo>
                  <a:pt x="2178" y="822"/>
                </a:lnTo>
                <a:lnTo>
                  <a:pt x="2197" y="830"/>
                </a:lnTo>
                <a:lnTo>
                  <a:pt x="2217" y="837"/>
                </a:lnTo>
                <a:lnTo>
                  <a:pt x="2237" y="842"/>
                </a:lnTo>
                <a:lnTo>
                  <a:pt x="2245" y="845"/>
                </a:lnTo>
                <a:lnTo>
                  <a:pt x="2257" y="847"/>
                </a:lnTo>
                <a:lnTo>
                  <a:pt x="2277" y="851"/>
                </a:lnTo>
                <a:lnTo>
                  <a:pt x="2296" y="854"/>
                </a:lnTo>
                <a:lnTo>
                  <a:pt x="2318" y="856"/>
                </a:lnTo>
                <a:lnTo>
                  <a:pt x="2339" y="856"/>
                </a:lnTo>
                <a:lnTo>
                  <a:pt x="2360" y="856"/>
                </a:lnTo>
                <a:lnTo>
                  <a:pt x="2381" y="854"/>
                </a:lnTo>
                <a:lnTo>
                  <a:pt x="2401" y="851"/>
                </a:lnTo>
                <a:lnTo>
                  <a:pt x="2412" y="850"/>
                </a:lnTo>
                <a:lnTo>
                  <a:pt x="2422" y="847"/>
                </a:lnTo>
                <a:lnTo>
                  <a:pt x="2442" y="842"/>
                </a:lnTo>
                <a:lnTo>
                  <a:pt x="2461" y="837"/>
                </a:lnTo>
                <a:lnTo>
                  <a:pt x="2481" y="830"/>
                </a:lnTo>
                <a:lnTo>
                  <a:pt x="2500" y="822"/>
                </a:lnTo>
                <a:lnTo>
                  <a:pt x="2517" y="814"/>
                </a:lnTo>
                <a:lnTo>
                  <a:pt x="2536" y="805"/>
                </a:lnTo>
                <a:lnTo>
                  <a:pt x="2552" y="795"/>
                </a:lnTo>
                <a:lnTo>
                  <a:pt x="2570" y="784"/>
                </a:lnTo>
                <a:lnTo>
                  <a:pt x="2586" y="771"/>
                </a:lnTo>
                <a:lnTo>
                  <a:pt x="2601" y="759"/>
                </a:lnTo>
                <a:lnTo>
                  <a:pt x="2616" y="745"/>
                </a:lnTo>
                <a:lnTo>
                  <a:pt x="2631" y="731"/>
                </a:lnTo>
                <a:lnTo>
                  <a:pt x="2637" y="724"/>
                </a:lnTo>
                <a:lnTo>
                  <a:pt x="2645" y="716"/>
                </a:lnTo>
                <a:lnTo>
                  <a:pt x="2657" y="700"/>
                </a:lnTo>
                <a:lnTo>
                  <a:pt x="2663" y="692"/>
                </a:lnTo>
                <a:lnTo>
                  <a:pt x="2669" y="685"/>
                </a:lnTo>
                <a:lnTo>
                  <a:pt x="2681" y="667"/>
                </a:lnTo>
                <a:lnTo>
                  <a:pt x="2692" y="650"/>
                </a:lnTo>
                <a:lnTo>
                  <a:pt x="2702" y="632"/>
                </a:lnTo>
                <a:lnTo>
                  <a:pt x="2711" y="614"/>
                </a:lnTo>
                <a:lnTo>
                  <a:pt x="2719" y="595"/>
                </a:lnTo>
                <a:lnTo>
                  <a:pt x="2727" y="575"/>
                </a:lnTo>
                <a:lnTo>
                  <a:pt x="2733" y="555"/>
                </a:lnTo>
                <a:lnTo>
                  <a:pt x="2738" y="535"/>
                </a:lnTo>
                <a:lnTo>
                  <a:pt x="2743" y="515"/>
                </a:lnTo>
                <a:lnTo>
                  <a:pt x="2747" y="494"/>
                </a:lnTo>
                <a:lnTo>
                  <a:pt x="2749" y="472"/>
                </a:lnTo>
                <a:lnTo>
                  <a:pt x="2751" y="450"/>
                </a:lnTo>
                <a:lnTo>
                  <a:pt x="2752" y="429"/>
                </a:lnTo>
                <a:lnTo>
                  <a:pt x="2751" y="416"/>
                </a:lnTo>
                <a:lnTo>
                  <a:pt x="2299" y="416"/>
                </a:lnTo>
                <a:close/>
                <a:moveTo>
                  <a:pt x="3555" y="295"/>
                </a:moveTo>
                <a:lnTo>
                  <a:pt x="3554" y="281"/>
                </a:lnTo>
                <a:lnTo>
                  <a:pt x="3554" y="267"/>
                </a:lnTo>
                <a:lnTo>
                  <a:pt x="3553" y="260"/>
                </a:lnTo>
                <a:lnTo>
                  <a:pt x="3551" y="254"/>
                </a:lnTo>
                <a:lnTo>
                  <a:pt x="3549" y="240"/>
                </a:lnTo>
                <a:lnTo>
                  <a:pt x="3546" y="227"/>
                </a:lnTo>
                <a:lnTo>
                  <a:pt x="3544" y="220"/>
                </a:lnTo>
                <a:lnTo>
                  <a:pt x="3543" y="214"/>
                </a:lnTo>
                <a:lnTo>
                  <a:pt x="3539" y="201"/>
                </a:lnTo>
                <a:lnTo>
                  <a:pt x="3534" y="189"/>
                </a:lnTo>
                <a:lnTo>
                  <a:pt x="3528" y="177"/>
                </a:lnTo>
                <a:lnTo>
                  <a:pt x="3523" y="166"/>
                </a:lnTo>
                <a:lnTo>
                  <a:pt x="3515" y="155"/>
                </a:lnTo>
                <a:lnTo>
                  <a:pt x="3509" y="144"/>
                </a:lnTo>
                <a:lnTo>
                  <a:pt x="3501" y="132"/>
                </a:lnTo>
                <a:lnTo>
                  <a:pt x="3493" y="122"/>
                </a:lnTo>
                <a:lnTo>
                  <a:pt x="3484" y="112"/>
                </a:lnTo>
                <a:lnTo>
                  <a:pt x="3475" y="104"/>
                </a:lnTo>
                <a:lnTo>
                  <a:pt x="3467" y="95"/>
                </a:lnTo>
                <a:lnTo>
                  <a:pt x="3457" y="86"/>
                </a:lnTo>
                <a:lnTo>
                  <a:pt x="3447" y="77"/>
                </a:lnTo>
                <a:lnTo>
                  <a:pt x="3435" y="70"/>
                </a:lnTo>
                <a:lnTo>
                  <a:pt x="3424" y="64"/>
                </a:lnTo>
                <a:lnTo>
                  <a:pt x="3413" y="56"/>
                </a:lnTo>
                <a:lnTo>
                  <a:pt x="3402" y="51"/>
                </a:lnTo>
                <a:lnTo>
                  <a:pt x="3389" y="45"/>
                </a:lnTo>
                <a:lnTo>
                  <a:pt x="3378" y="40"/>
                </a:lnTo>
                <a:lnTo>
                  <a:pt x="3366" y="36"/>
                </a:lnTo>
                <a:lnTo>
                  <a:pt x="3352" y="32"/>
                </a:lnTo>
                <a:lnTo>
                  <a:pt x="3339" y="30"/>
                </a:lnTo>
                <a:lnTo>
                  <a:pt x="3326" y="27"/>
                </a:lnTo>
                <a:lnTo>
                  <a:pt x="3312" y="25"/>
                </a:lnTo>
                <a:lnTo>
                  <a:pt x="3298" y="25"/>
                </a:lnTo>
                <a:lnTo>
                  <a:pt x="3284" y="24"/>
                </a:lnTo>
                <a:lnTo>
                  <a:pt x="2901" y="24"/>
                </a:lnTo>
                <a:lnTo>
                  <a:pt x="2901" y="832"/>
                </a:lnTo>
                <a:lnTo>
                  <a:pt x="3051" y="832"/>
                </a:lnTo>
                <a:lnTo>
                  <a:pt x="3051" y="565"/>
                </a:lnTo>
                <a:lnTo>
                  <a:pt x="3237" y="565"/>
                </a:lnTo>
                <a:lnTo>
                  <a:pt x="3377" y="832"/>
                </a:lnTo>
                <a:lnTo>
                  <a:pt x="3538" y="832"/>
                </a:lnTo>
                <a:lnTo>
                  <a:pt x="3388" y="545"/>
                </a:lnTo>
                <a:lnTo>
                  <a:pt x="3405" y="536"/>
                </a:lnTo>
                <a:lnTo>
                  <a:pt x="3423" y="527"/>
                </a:lnTo>
                <a:lnTo>
                  <a:pt x="3439" y="516"/>
                </a:lnTo>
                <a:lnTo>
                  <a:pt x="3455" y="505"/>
                </a:lnTo>
                <a:lnTo>
                  <a:pt x="3469" y="491"/>
                </a:lnTo>
                <a:lnTo>
                  <a:pt x="3477" y="485"/>
                </a:lnTo>
                <a:lnTo>
                  <a:pt x="3484" y="477"/>
                </a:lnTo>
                <a:lnTo>
                  <a:pt x="3490" y="470"/>
                </a:lnTo>
                <a:lnTo>
                  <a:pt x="3496" y="462"/>
                </a:lnTo>
                <a:lnTo>
                  <a:pt x="3503" y="455"/>
                </a:lnTo>
                <a:lnTo>
                  <a:pt x="3508" y="447"/>
                </a:lnTo>
                <a:lnTo>
                  <a:pt x="3518" y="430"/>
                </a:lnTo>
                <a:lnTo>
                  <a:pt x="3523" y="421"/>
                </a:lnTo>
                <a:lnTo>
                  <a:pt x="3528" y="412"/>
                </a:lnTo>
                <a:lnTo>
                  <a:pt x="3535" y="395"/>
                </a:lnTo>
                <a:lnTo>
                  <a:pt x="3543" y="376"/>
                </a:lnTo>
                <a:lnTo>
                  <a:pt x="3548" y="356"/>
                </a:lnTo>
                <a:lnTo>
                  <a:pt x="3550" y="346"/>
                </a:lnTo>
                <a:lnTo>
                  <a:pt x="3551" y="336"/>
                </a:lnTo>
                <a:lnTo>
                  <a:pt x="3554" y="316"/>
                </a:lnTo>
                <a:lnTo>
                  <a:pt x="3555" y="295"/>
                </a:lnTo>
                <a:close/>
                <a:moveTo>
                  <a:pt x="3404" y="295"/>
                </a:moveTo>
                <a:lnTo>
                  <a:pt x="3403" y="307"/>
                </a:lnTo>
                <a:lnTo>
                  <a:pt x="3402" y="319"/>
                </a:lnTo>
                <a:lnTo>
                  <a:pt x="3398" y="331"/>
                </a:lnTo>
                <a:lnTo>
                  <a:pt x="3394" y="342"/>
                </a:lnTo>
                <a:lnTo>
                  <a:pt x="3389" y="352"/>
                </a:lnTo>
                <a:lnTo>
                  <a:pt x="3383" y="362"/>
                </a:lnTo>
                <a:lnTo>
                  <a:pt x="3377" y="372"/>
                </a:lnTo>
                <a:lnTo>
                  <a:pt x="3368" y="380"/>
                </a:lnTo>
                <a:lnTo>
                  <a:pt x="3361" y="389"/>
                </a:lnTo>
                <a:lnTo>
                  <a:pt x="3351" y="395"/>
                </a:lnTo>
                <a:lnTo>
                  <a:pt x="3341" y="401"/>
                </a:lnTo>
                <a:lnTo>
                  <a:pt x="3331" y="406"/>
                </a:lnTo>
                <a:lnTo>
                  <a:pt x="3319" y="410"/>
                </a:lnTo>
                <a:lnTo>
                  <a:pt x="3307" y="414"/>
                </a:lnTo>
                <a:lnTo>
                  <a:pt x="3302" y="415"/>
                </a:lnTo>
                <a:lnTo>
                  <a:pt x="3296" y="415"/>
                </a:lnTo>
                <a:lnTo>
                  <a:pt x="3283" y="416"/>
                </a:lnTo>
                <a:lnTo>
                  <a:pt x="3051" y="416"/>
                </a:lnTo>
                <a:lnTo>
                  <a:pt x="3051" y="174"/>
                </a:lnTo>
                <a:lnTo>
                  <a:pt x="3283" y="174"/>
                </a:lnTo>
                <a:lnTo>
                  <a:pt x="3296" y="174"/>
                </a:lnTo>
                <a:lnTo>
                  <a:pt x="3307" y="176"/>
                </a:lnTo>
                <a:lnTo>
                  <a:pt x="3319" y="179"/>
                </a:lnTo>
                <a:lnTo>
                  <a:pt x="3331" y="184"/>
                </a:lnTo>
                <a:lnTo>
                  <a:pt x="3341" y="189"/>
                </a:lnTo>
                <a:lnTo>
                  <a:pt x="3351" y="194"/>
                </a:lnTo>
                <a:lnTo>
                  <a:pt x="3361" y="201"/>
                </a:lnTo>
                <a:lnTo>
                  <a:pt x="3368" y="209"/>
                </a:lnTo>
                <a:lnTo>
                  <a:pt x="3377" y="217"/>
                </a:lnTo>
                <a:lnTo>
                  <a:pt x="3383" y="227"/>
                </a:lnTo>
                <a:lnTo>
                  <a:pt x="3389" y="237"/>
                </a:lnTo>
                <a:lnTo>
                  <a:pt x="3394" y="247"/>
                </a:lnTo>
                <a:lnTo>
                  <a:pt x="3398" y="259"/>
                </a:lnTo>
                <a:lnTo>
                  <a:pt x="3402" y="270"/>
                </a:lnTo>
                <a:lnTo>
                  <a:pt x="3403" y="276"/>
                </a:lnTo>
                <a:lnTo>
                  <a:pt x="3403" y="282"/>
                </a:lnTo>
                <a:lnTo>
                  <a:pt x="3404" y="295"/>
                </a:lnTo>
                <a:close/>
                <a:moveTo>
                  <a:pt x="4822" y="429"/>
                </a:moveTo>
                <a:lnTo>
                  <a:pt x="4822" y="407"/>
                </a:lnTo>
                <a:lnTo>
                  <a:pt x="4820" y="386"/>
                </a:lnTo>
                <a:lnTo>
                  <a:pt x="4818" y="366"/>
                </a:lnTo>
                <a:lnTo>
                  <a:pt x="4815" y="346"/>
                </a:lnTo>
                <a:lnTo>
                  <a:pt x="4810" y="327"/>
                </a:lnTo>
                <a:lnTo>
                  <a:pt x="4805" y="307"/>
                </a:lnTo>
                <a:lnTo>
                  <a:pt x="4799" y="289"/>
                </a:lnTo>
                <a:lnTo>
                  <a:pt x="4791" y="271"/>
                </a:lnTo>
                <a:lnTo>
                  <a:pt x="4783" y="252"/>
                </a:lnTo>
                <a:lnTo>
                  <a:pt x="4774" y="235"/>
                </a:lnTo>
                <a:lnTo>
                  <a:pt x="4764" y="219"/>
                </a:lnTo>
                <a:lnTo>
                  <a:pt x="4754" y="202"/>
                </a:lnTo>
                <a:lnTo>
                  <a:pt x="4743" y="186"/>
                </a:lnTo>
                <a:lnTo>
                  <a:pt x="4730" y="171"/>
                </a:lnTo>
                <a:lnTo>
                  <a:pt x="4718" y="156"/>
                </a:lnTo>
                <a:lnTo>
                  <a:pt x="4704" y="142"/>
                </a:lnTo>
                <a:lnTo>
                  <a:pt x="4690" y="129"/>
                </a:lnTo>
                <a:lnTo>
                  <a:pt x="4675" y="116"/>
                </a:lnTo>
                <a:lnTo>
                  <a:pt x="4660" y="105"/>
                </a:lnTo>
                <a:lnTo>
                  <a:pt x="4645" y="94"/>
                </a:lnTo>
                <a:lnTo>
                  <a:pt x="4629" y="82"/>
                </a:lnTo>
                <a:lnTo>
                  <a:pt x="4612" y="72"/>
                </a:lnTo>
                <a:lnTo>
                  <a:pt x="4594" y="64"/>
                </a:lnTo>
                <a:lnTo>
                  <a:pt x="4577" y="56"/>
                </a:lnTo>
                <a:lnTo>
                  <a:pt x="4558" y="49"/>
                </a:lnTo>
                <a:lnTo>
                  <a:pt x="4539" y="42"/>
                </a:lnTo>
                <a:lnTo>
                  <a:pt x="4521" y="36"/>
                </a:lnTo>
                <a:lnTo>
                  <a:pt x="4501" y="32"/>
                </a:lnTo>
                <a:lnTo>
                  <a:pt x="4481" y="29"/>
                </a:lnTo>
                <a:lnTo>
                  <a:pt x="4461" y="26"/>
                </a:lnTo>
                <a:lnTo>
                  <a:pt x="4441" y="25"/>
                </a:lnTo>
                <a:lnTo>
                  <a:pt x="4420" y="24"/>
                </a:lnTo>
                <a:lnTo>
                  <a:pt x="4119" y="24"/>
                </a:lnTo>
                <a:lnTo>
                  <a:pt x="4119" y="832"/>
                </a:lnTo>
                <a:lnTo>
                  <a:pt x="4420" y="832"/>
                </a:lnTo>
                <a:lnTo>
                  <a:pt x="4441" y="831"/>
                </a:lnTo>
                <a:lnTo>
                  <a:pt x="4461" y="830"/>
                </a:lnTo>
                <a:lnTo>
                  <a:pt x="4481" y="827"/>
                </a:lnTo>
                <a:lnTo>
                  <a:pt x="4501" y="824"/>
                </a:lnTo>
                <a:lnTo>
                  <a:pt x="4521" y="820"/>
                </a:lnTo>
                <a:lnTo>
                  <a:pt x="4539" y="814"/>
                </a:lnTo>
                <a:lnTo>
                  <a:pt x="4558" y="807"/>
                </a:lnTo>
                <a:lnTo>
                  <a:pt x="4577" y="800"/>
                </a:lnTo>
                <a:lnTo>
                  <a:pt x="4594" y="792"/>
                </a:lnTo>
                <a:lnTo>
                  <a:pt x="4612" y="784"/>
                </a:lnTo>
                <a:lnTo>
                  <a:pt x="4629" y="774"/>
                </a:lnTo>
                <a:lnTo>
                  <a:pt x="4645" y="764"/>
                </a:lnTo>
                <a:lnTo>
                  <a:pt x="4660" y="752"/>
                </a:lnTo>
                <a:lnTo>
                  <a:pt x="4675" y="740"/>
                </a:lnTo>
                <a:lnTo>
                  <a:pt x="4690" y="727"/>
                </a:lnTo>
                <a:lnTo>
                  <a:pt x="4704" y="714"/>
                </a:lnTo>
                <a:lnTo>
                  <a:pt x="4718" y="700"/>
                </a:lnTo>
                <a:lnTo>
                  <a:pt x="4730" y="685"/>
                </a:lnTo>
                <a:lnTo>
                  <a:pt x="4743" y="670"/>
                </a:lnTo>
                <a:lnTo>
                  <a:pt x="4754" y="654"/>
                </a:lnTo>
                <a:lnTo>
                  <a:pt x="4764" y="637"/>
                </a:lnTo>
                <a:lnTo>
                  <a:pt x="4774" y="621"/>
                </a:lnTo>
                <a:lnTo>
                  <a:pt x="4783" y="604"/>
                </a:lnTo>
                <a:lnTo>
                  <a:pt x="4791" y="585"/>
                </a:lnTo>
                <a:lnTo>
                  <a:pt x="4799" y="567"/>
                </a:lnTo>
                <a:lnTo>
                  <a:pt x="4805" y="549"/>
                </a:lnTo>
                <a:lnTo>
                  <a:pt x="4810" y="529"/>
                </a:lnTo>
                <a:lnTo>
                  <a:pt x="4815" y="510"/>
                </a:lnTo>
                <a:lnTo>
                  <a:pt x="4818" y="490"/>
                </a:lnTo>
                <a:lnTo>
                  <a:pt x="4820" y="470"/>
                </a:lnTo>
                <a:lnTo>
                  <a:pt x="4822" y="449"/>
                </a:lnTo>
                <a:lnTo>
                  <a:pt x="4822" y="429"/>
                </a:lnTo>
                <a:close/>
                <a:moveTo>
                  <a:pt x="4674" y="429"/>
                </a:moveTo>
                <a:lnTo>
                  <a:pt x="4673" y="441"/>
                </a:lnTo>
                <a:lnTo>
                  <a:pt x="4672" y="454"/>
                </a:lnTo>
                <a:lnTo>
                  <a:pt x="4668" y="480"/>
                </a:lnTo>
                <a:lnTo>
                  <a:pt x="4665" y="491"/>
                </a:lnTo>
                <a:lnTo>
                  <a:pt x="4662" y="504"/>
                </a:lnTo>
                <a:lnTo>
                  <a:pt x="4658" y="516"/>
                </a:lnTo>
                <a:lnTo>
                  <a:pt x="4654" y="527"/>
                </a:lnTo>
                <a:lnTo>
                  <a:pt x="4648" y="539"/>
                </a:lnTo>
                <a:lnTo>
                  <a:pt x="4643" y="550"/>
                </a:lnTo>
                <a:lnTo>
                  <a:pt x="4637" y="560"/>
                </a:lnTo>
                <a:lnTo>
                  <a:pt x="4630" y="570"/>
                </a:lnTo>
                <a:lnTo>
                  <a:pt x="4623" y="580"/>
                </a:lnTo>
                <a:lnTo>
                  <a:pt x="4615" y="590"/>
                </a:lnTo>
                <a:lnTo>
                  <a:pt x="4608" y="599"/>
                </a:lnTo>
                <a:lnTo>
                  <a:pt x="4599" y="609"/>
                </a:lnTo>
                <a:lnTo>
                  <a:pt x="4590" y="616"/>
                </a:lnTo>
                <a:lnTo>
                  <a:pt x="4580" y="625"/>
                </a:lnTo>
                <a:lnTo>
                  <a:pt x="4572" y="632"/>
                </a:lnTo>
                <a:lnTo>
                  <a:pt x="4562" y="639"/>
                </a:lnTo>
                <a:lnTo>
                  <a:pt x="4551" y="646"/>
                </a:lnTo>
                <a:lnTo>
                  <a:pt x="4541" y="652"/>
                </a:lnTo>
                <a:lnTo>
                  <a:pt x="4529" y="657"/>
                </a:lnTo>
                <a:lnTo>
                  <a:pt x="4518" y="662"/>
                </a:lnTo>
                <a:lnTo>
                  <a:pt x="4507" y="667"/>
                </a:lnTo>
                <a:lnTo>
                  <a:pt x="4494" y="671"/>
                </a:lnTo>
                <a:lnTo>
                  <a:pt x="4483" y="675"/>
                </a:lnTo>
                <a:lnTo>
                  <a:pt x="4471" y="677"/>
                </a:lnTo>
                <a:lnTo>
                  <a:pt x="4458" y="680"/>
                </a:lnTo>
                <a:lnTo>
                  <a:pt x="4446" y="681"/>
                </a:lnTo>
                <a:lnTo>
                  <a:pt x="4432" y="682"/>
                </a:lnTo>
                <a:lnTo>
                  <a:pt x="4420" y="682"/>
                </a:lnTo>
                <a:lnTo>
                  <a:pt x="4269" y="682"/>
                </a:lnTo>
                <a:lnTo>
                  <a:pt x="4269" y="174"/>
                </a:lnTo>
                <a:lnTo>
                  <a:pt x="4420" y="174"/>
                </a:lnTo>
                <a:lnTo>
                  <a:pt x="4432" y="174"/>
                </a:lnTo>
                <a:lnTo>
                  <a:pt x="4446" y="175"/>
                </a:lnTo>
                <a:lnTo>
                  <a:pt x="4471" y="179"/>
                </a:lnTo>
                <a:lnTo>
                  <a:pt x="4483" y="181"/>
                </a:lnTo>
                <a:lnTo>
                  <a:pt x="4494" y="185"/>
                </a:lnTo>
                <a:lnTo>
                  <a:pt x="4507" y="189"/>
                </a:lnTo>
                <a:lnTo>
                  <a:pt x="4518" y="194"/>
                </a:lnTo>
                <a:lnTo>
                  <a:pt x="4529" y="199"/>
                </a:lnTo>
                <a:lnTo>
                  <a:pt x="4541" y="204"/>
                </a:lnTo>
                <a:lnTo>
                  <a:pt x="4551" y="210"/>
                </a:lnTo>
                <a:lnTo>
                  <a:pt x="4562" y="217"/>
                </a:lnTo>
                <a:lnTo>
                  <a:pt x="4572" y="224"/>
                </a:lnTo>
                <a:lnTo>
                  <a:pt x="4580" y="231"/>
                </a:lnTo>
                <a:lnTo>
                  <a:pt x="4590" y="240"/>
                </a:lnTo>
                <a:lnTo>
                  <a:pt x="4599" y="249"/>
                </a:lnTo>
                <a:lnTo>
                  <a:pt x="4608" y="257"/>
                </a:lnTo>
                <a:lnTo>
                  <a:pt x="4615" y="266"/>
                </a:lnTo>
                <a:lnTo>
                  <a:pt x="4623" y="276"/>
                </a:lnTo>
                <a:lnTo>
                  <a:pt x="4630" y="286"/>
                </a:lnTo>
                <a:lnTo>
                  <a:pt x="4637" y="296"/>
                </a:lnTo>
                <a:lnTo>
                  <a:pt x="4643" y="306"/>
                </a:lnTo>
                <a:lnTo>
                  <a:pt x="4648" y="317"/>
                </a:lnTo>
                <a:lnTo>
                  <a:pt x="4654" y="329"/>
                </a:lnTo>
                <a:lnTo>
                  <a:pt x="4658" y="341"/>
                </a:lnTo>
                <a:lnTo>
                  <a:pt x="4662" y="352"/>
                </a:lnTo>
                <a:lnTo>
                  <a:pt x="4665" y="365"/>
                </a:lnTo>
                <a:lnTo>
                  <a:pt x="4668" y="376"/>
                </a:lnTo>
                <a:lnTo>
                  <a:pt x="4670" y="390"/>
                </a:lnTo>
                <a:lnTo>
                  <a:pt x="4672" y="402"/>
                </a:lnTo>
                <a:lnTo>
                  <a:pt x="4673" y="415"/>
                </a:lnTo>
                <a:lnTo>
                  <a:pt x="4674" y="429"/>
                </a:lnTo>
                <a:close/>
                <a:moveTo>
                  <a:pt x="3738" y="832"/>
                </a:moveTo>
                <a:lnTo>
                  <a:pt x="3887" y="832"/>
                </a:lnTo>
                <a:lnTo>
                  <a:pt x="3887" y="24"/>
                </a:lnTo>
                <a:lnTo>
                  <a:pt x="3738" y="24"/>
                </a:lnTo>
                <a:lnTo>
                  <a:pt x="3738" y="832"/>
                </a:lnTo>
                <a:close/>
                <a:moveTo>
                  <a:pt x="0" y="24"/>
                </a:moveTo>
                <a:lnTo>
                  <a:pt x="0" y="832"/>
                </a:lnTo>
                <a:lnTo>
                  <a:pt x="150" y="832"/>
                </a:lnTo>
                <a:lnTo>
                  <a:pt x="150" y="565"/>
                </a:lnTo>
                <a:lnTo>
                  <a:pt x="442" y="565"/>
                </a:lnTo>
                <a:lnTo>
                  <a:pt x="519" y="416"/>
                </a:lnTo>
                <a:lnTo>
                  <a:pt x="150" y="416"/>
                </a:lnTo>
                <a:lnTo>
                  <a:pt x="150" y="174"/>
                </a:lnTo>
                <a:lnTo>
                  <a:pt x="555" y="174"/>
                </a:lnTo>
                <a:lnTo>
                  <a:pt x="555" y="24"/>
                </a:lnTo>
                <a:lnTo>
                  <a:pt x="0" y="24"/>
                </a:lnTo>
                <a:close/>
                <a:moveTo>
                  <a:pt x="1624" y="24"/>
                </a:moveTo>
                <a:lnTo>
                  <a:pt x="1624" y="617"/>
                </a:lnTo>
                <a:lnTo>
                  <a:pt x="1315" y="24"/>
                </a:lnTo>
                <a:lnTo>
                  <a:pt x="1104" y="24"/>
                </a:lnTo>
                <a:lnTo>
                  <a:pt x="1104" y="832"/>
                </a:lnTo>
                <a:lnTo>
                  <a:pt x="1252" y="832"/>
                </a:lnTo>
                <a:lnTo>
                  <a:pt x="1252" y="239"/>
                </a:lnTo>
                <a:lnTo>
                  <a:pt x="1563" y="832"/>
                </a:lnTo>
                <a:lnTo>
                  <a:pt x="1774" y="832"/>
                </a:lnTo>
                <a:lnTo>
                  <a:pt x="1774" y="24"/>
                </a:lnTo>
                <a:lnTo>
                  <a:pt x="1624" y="24"/>
                </a:lnTo>
                <a:close/>
                <a:moveTo>
                  <a:pt x="723" y="832"/>
                </a:moveTo>
                <a:lnTo>
                  <a:pt x="872" y="832"/>
                </a:lnTo>
                <a:lnTo>
                  <a:pt x="872" y="24"/>
                </a:lnTo>
                <a:lnTo>
                  <a:pt x="723" y="24"/>
                </a:lnTo>
                <a:lnTo>
                  <a:pt x="723" y="832"/>
                </a:ln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88637741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p:cSld name="Nosto 6">
    <p:bg>
      <p:bgPr>
        <a:solidFill>
          <a:srgbClr val="D5121E"/>
        </a:solidFill>
        <a:effectLst/>
      </p:bgPr>
    </p:bg>
    <p:spTree>
      <p:nvGrpSpPr>
        <p:cNvPr id="1" name=""/>
        <p:cNvGrpSpPr/>
        <p:nvPr/>
      </p:nvGrpSpPr>
      <p:grpSpPr>
        <a:xfrm>
          <a:off x="0" y="0"/>
          <a:ext cx="0" cy="0"/>
          <a:chOff x="0" y="0"/>
          <a:chExt cx="0" cy="0"/>
        </a:xfrm>
      </p:grpSpPr>
      <p:sp>
        <p:nvSpPr>
          <p:cNvPr id="2" name="Otsikko 1"/>
          <p:cNvSpPr>
            <a:spLocks noGrp="1"/>
          </p:cNvSpPr>
          <p:nvPr>
            <p:ph type="title" hasCustomPrompt="1"/>
          </p:nvPr>
        </p:nvSpPr>
        <p:spPr>
          <a:xfrm>
            <a:off x="1524000" y="841829"/>
            <a:ext cx="9144000" cy="5174342"/>
          </a:xfrm>
        </p:spPr>
        <p:txBody>
          <a:bodyPr anchor="ctr"/>
          <a:lstStyle>
            <a:lvl1pPr algn="ctr">
              <a:lnSpc>
                <a:spcPct val="100000"/>
              </a:lnSpc>
              <a:defRPr sz="5400">
                <a:solidFill>
                  <a:schemeClr val="bg1"/>
                </a:solidFill>
              </a:defRPr>
            </a:lvl1pPr>
          </a:lstStyle>
          <a:p>
            <a:r>
              <a:rPr lang="fi-FI" dirty="0"/>
              <a:t>Lisää nostoteksti</a:t>
            </a:r>
          </a:p>
        </p:txBody>
      </p:sp>
      <p:sp>
        <p:nvSpPr>
          <p:cNvPr id="3" name="Freeform 6" descr="Fingrid logo">
            <a:extLst>
              <a:ext uri="{FF2B5EF4-FFF2-40B4-BE49-F238E27FC236}">
                <a16:creationId xmlns:a16="http://schemas.microsoft.com/office/drawing/2014/main" id="{0219171B-4CC9-4B9C-9C8C-913BCB46C145}"/>
              </a:ext>
            </a:extLst>
          </p:cNvPr>
          <p:cNvSpPr>
            <a:spLocks noChangeAspect="1" noEditPoints="1"/>
          </p:cNvSpPr>
          <p:nvPr/>
        </p:nvSpPr>
        <p:spPr bwMode="auto">
          <a:xfrm>
            <a:off x="10494893" y="6237288"/>
            <a:ext cx="1217682" cy="216000"/>
          </a:xfrm>
          <a:custGeom>
            <a:avLst/>
            <a:gdLst>
              <a:gd name="T0" fmla="*/ 2515 w 4822"/>
              <a:gd name="T1" fmla="*/ 636 h 856"/>
              <a:gd name="T2" fmla="*/ 2410 w 4822"/>
              <a:gd name="T3" fmla="*/ 696 h 856"/>
              <a:gd name="T4" fmla="*/ 2287 w 4822"/>
              <a:gd name="T5" fmla="*/ 701 h 856"/>
              <a:gd name="T6" fmla="*/ 2182 w 4822"/>
              <a:gd name="T7" fmla="*/ 651 h 856"/>
              <a:gd name="T8" fmla="*/ 2121 w 4822"/>
              <a:gd name="T9" fmla="*/ 584 h 856"/>
              <a:gd name="T10" fmla="*/ 2081 w 4822"/>
              <a:gd name="T11" fmla="*/ 484 h 856"/>
              <a:gd name="T12" fmla="*/ 2081 w 4822"/>
              <a:gd name="T13" fmla="*/ 372 h 856"/>
              <a:gd name="T14" fmla="*/ 2121 w 4822"/>
              <a:gd name="T15" fmla="*/ 272 h 856"/>
              <a:gd name="T16" fmla="*/ 2172 w 4822"/>
              <a:gd name="T17" fmla="*/ 212 h 856"/>
              <a:gd name="T18" fmla="*/ 2260 w 4822"/>
              <a:gd name="T19" fmla="*/ 162 h 856"/>
              <a:gd name="T20" fmla="*/ 2368 w 4822"/>
              <a:gd name="T21" fmla="*/ 151 h 856"/>
              <a:gd name="T22" fmla="*/ 2472 w 4822"/>
              <a:gd name="T23" fmla="*/ 187 h 856"/>
              <a:gd name="T24" fmla="*/ 2642 w 4822"/>
              <a:gd name="T25" fmla="*/ 137 h 856"/>
              <a:gd name="T26" fmla="*/ 2496 w 4822"/>
              <a:gd name="T27" fmla="*/ 32 h 856"/>
              <a:gd name="T28" fmla="*/ 2339 w 4822"/>
              <a:gd name="T29" fmla="*/ 0 h 856"/>
              <a:gd name="T30" fmla="*/ 2197 w 4822"/>
              <a:gd name="T31" fmla="*/ 26 h 856"/>
              <a:gd name="T32" fmla="*/ 2062 w 4822"/>
              <a:gd name="T33" fmla="*/ 111 h 856"/>
              <a:gd name="T34" fmla="*/ 1986 w 4822"/>
              <a:gd name="T35" fmla="*/ 206 h 856"/>
              <a:gd name="T36" fmla="*/ 1931 w 4822"/>
              <a:gd name="T37" fmla="*/ 362 h 856"/>
              <a:gd name="T38" fmla="*/ 1935 w 4822"/>
              <a:gd name="T39" fmla="*/ 515 h 856"/>
              <a:gd name="T40" fmla="*/ 1977 w 4822"/>
              <a:gd name="T41" fmla="*/ 632 h 856"/>
              <a:gd name="T42" fmla="*/ 2062 w 4822"/>
              <a:gd name="T43" fmla="*/ 745 h 856"/>
              <a:gd name="T44" fmla="*/ 2178 w 4822"/>
              <a:gd name="T45" fmla="*/ 822 h 856"/>
              <a:gd name="T46" fmla="*/ 2318 w 4822"/>
              <a:gd name="T47" fmla="*/ 856 h 856"/>
              <a:gd name="T48" fmla="*/ 2461 w 4822"/>
              <a:gd name="T49" fmla="*/ 837 h 856"/>
              <a:gd name="T50" fmla="*/ 2601 w 4822"/>
              <a:gd name="T51" fmla="*/ 759 h 856"/>
              <a:gd name="T52" fmla="*/ 2681 w 4822"/>
              <a:gd name="T53" fmla="*/ 667 h 856"/>
              <a:gd name="T54" fmla="*/ 2743 w 4822"/>
              <a:gd name="T55" fmla="*/ 515 h 856"/>
              <a:gd name="T56" fmla="*/ 3554 w 4822"/>
              <a:gd name="T57" fmla="*/ 281 h 856"/>
              <a:gd name="T58" fmla="*/ 3539 w 4822"/>
              <a:gd name="T59" fmla="*/ 201 h 856"/>
              <a:gd name="T60" fmla="*/ 3484 w 4822"/>
              <a:gd name="T61" fmla="*/ 112 h 856"/>
              <a:gd name="T62" fmla="*/ 3402 w 4822"/>
              <a:gd name="T63" fmla="*/ 51 h 856"/>
              <a:gd name="T64" fmla="*/ 3298 w 4822"/>
              <a:gd name="T65" fmla="*/ 25 h 856"/>
              <a:gd name="T66" fmla="*/ 3538 w 4822"/>
              <a:gd name="T67" fmla="*/ 832 h 856"/>
              <a:gd name="T68" fmla="*/ 3484 w 4822"/>
              <a:gd name="T69" fmla="*/ 477 h 856"/>
              <a:gd name="T70" fmla="*/ 3535 w 4822"/>
              <a:gd name="T71" fmla="*/ 395 h 856"/>
              <a:gd name="T72" fmla="*/ 3403 w 4822"/>
              <a:gd name="T73" fmla="*/ 307 h 856"/>
              <a:gd name="T74" fmla="*/ 3361 w 4822"/>
              <a:gd name="T75" fmla="*/ 389 h 856"/>
              <a:gd name="T76" fmla="*/ 3283 w 4822"/>
              <a:gd name="T77" fmla="*/ 416 h 856"/>
              <a:gd name="T78" fmla="*/ 3341 w 4822"/>
              <a:gd name="T79" fmla="*/ 189 h 856"/>
              <a:gd name="T80" fmla="*/ 3398 w 4822"/>
              <a:gd name="T81" fmla="*/ 259 h 856"/>
              <a:gd name="T82" fmla="*/ 4818 w 4822"/>
              <a:gd name="T83" fmla="*/ 366 h 856"/>
              <a:gd name="T84" fmla="*/ 4764 w 4822"/>
              <a:gd name="T85" fmla="*/ 219 h 856"/>
              <a:gd name="T86" fmla="*/ 4660 w 4822"/>
              <a:gd name="T87" fmla="*/ 105 h 856"/>
              <a:gd name="T88" fmla="*/ 4521 w 4822"/>
              <a:gd name="T89" fmla="*/ 36 h 856"/>
              <a:gd name="T90" fmla="*/ 4420 w 4822"/>
              <a:gd name="T91" fmla="*/ 832 h 856"/>
              <a:gd name="T92" fmla="*/ 4577 w 4822"/>
              <a:gd name="T93" fmla="*/ 800 h 856"/>
              <a:gd name="T94" fmla="*/ 4704 w 4822"/>
              <a:gd name="T95" fmla="*/ 714 h 856"/>
              <a:gd name="T96" fmla="*/ 4791 w 4822"/>
              <a:gd name="T97" fmla="*/ 585 h 856"/>
              <a:gd name="T98" fmla="*/ 4822 w 4822"/>
              <a:gd name="T99" fmla="*/ 429 h 856"/>
              <a:gd name="T100" fmla="*/ 4654 w 4822"/>
              <a:gd name="T101" fmla="*/ 527 h 856"/>
              <a:gd name="T102" fmla="*/ 4599 w 4822"/>
              <a:gd name="T103" fmla="*/ 609 h 856"/>
              <a:gd name="T104" fmla="*/ 4518 w 4822"/>
              <a:gd name="T105" fmla="*/ 662 h 856"/>
              <a:gd name="T106" fmla="*/ 4420 w 4822"/>
              <a:gd name="T107" fmla="*/ 682 h 856"/>
              <a:gd name="T108" fmla="*/ 4494 w 4822"/>
              <a:gd name="T109" fmla="*/ 185 h 856"/>
              <a:gd name="T110" fmla="*/ 4580 w 4822"/>
              <a:gd name="T111" fmla="*/ 231 h 856"/>
              <a:gd name="T112" fmla="*/ 4643 w 4822"/>
              <a:gd name="T113" fmla="*/ 306 h 856"/>
              <a:gd name="T114" fmla="*/ 4672 w 4822"/>
              <a:gd name="T115" fmla="*/ 402 h 856"/>
              <a:gd name="T116" fmla="*/ 0 w 4822"/>
              <a:gd name="T117" fmla="*/ 24 h 856"/>
              <a:gd name="T118" fmla="*/ 555 w 4822"/>
              <a:gd name="T119" fmla="*/ 174 h 856"/>
              <a:gd name="T120" fmla="*/ 1252 w 4822"/>
              <a:gd name="T121" fmla="*/ 832 h 856"/>
              <a:gd name="T122" fmla="*/ 872 w 4822"/>
              <a:gd name="T123" fmla="*/ 24 h 8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4822" h="856">
                <a:moveTo>
                  <a:pt x="2299" y="416"/>
                </a:moveTo>
                <a:lnTo>
                  <a:pt x="2378" y="565"/>
                </a:lnTo>
                <a:lnTo>
                  <a:pt x="2568" y="565"/>
                </a:lnTo>
                <a:lnTo>
                  <a:pt x="2558" y="581"/>
                </a:lnTo>
                <a:lnTo>
                  <a:pt x="2550" y="596"/>
                </a:lnTo>
                <a:lnTo>
                  <a:pt x="2538" y="610"/>
                </a:lnTo>
                <a:lnTo>
                  <a:pt x="2527" y="624"/>
                </a:lnTo>
                <a:lnTo>
                  <a:pt x="2515" y="636"/>
                </a:lnTo>
                <a:lnTo>
                  <a:pt x="2501" y="647"/>
                </a:lnTo>
                <a:lnTo>
                  <a:pt x="2487" y="657"/>
                </a:lnTo>
                <a:lnTo>
                  <a:pt x="2474" y="667"/>
                </a:lnTo>
                <a:lnTo>
                  <a:pt x="2459" y="676"/>
                </a:lnTo>
                <a:lnTo>
                  <a:pt x="2442" y="685"/>
                </a:lnTo>
                <a:lnTo>
                  <a:pt x="2435" y="687"/>
                </a:lnTo>
                <a:lnTo>
                  <a:pt x="2426" y="691"/>
                </a:lnTo>
                <a:lnTo>
                  <a:pt x="2410" y="696"/>
                </a:lnTo>
                <a:lnTo>
                  <a:pt x="2393" y="701"/>
                </a:lnTo>
                <a:lnTo>
                  <a:pt x="2375" y="704"/>
                </a:lnTo>
                <a:lnTo>
                  <a:pt x="2358" y="706"/>
                </a:lnTo>
                <a:lnTo>
                  <a:pt x="2339" y="707"/>
                </a:lnTo>
                <a:lnTo>
                  <a:pt x="2325" y="706"/>
                </a:lnTo>
                <a:lnTo>
                  <a:pt x="2313" y="705"/>
                </a:lnTo>
                <a:lnTo>
                  <a:pt x="2299" y="704"/>
                </a:lnTo>
                <a:lnTo>
                  <a:pt x="2287" y="701"/>
                </a:lnTo>
                <a:lnTo>
                  <a:pt x="2273" y="699"/>
                </a:lnTo>
                <a:lnTo>
                  <a:pt x="2260" y="695"/>
                </a:lnTo>
                <a:lnTo>
                  <a:pt x="2237" y="685"/>
                </a:lnTo>
                <a:lnTo>
                  <a:pt x="2225" y="680"/>
                </a:lnTo>
                <a:lnTo>
                  <a:pt x="2214" y="674"/>
                </a:lnTo>
                <a:lnTo>
                  <a:pt x="2203" y="666"/>
                </a:lnTo>
                <a:lnTo>
                  <a:pt x="2192" y="659"/>
                </a:lnTo>
                <a:lnTo>
                  <a:pt x="2182" y="651"/>
                </a:lnTo>
                <a:lnTo>
                  <a:pt x="2172" y="644"/>
                </a:lnTo>
                <a:lnTo>
                  <a:pt x="2162" y="635"/>
                </a:lnTo>
                <a:lnTo>
                  <a:pt x="2158" y="630"/>
                </a:lnTo>
                <a:lnTo>
                  <a:pt x="2153" y="625"/>
                </a:lnTo>
                <a:lnTo>
                  <a:pt x="2144" y="615"/>
                </a:lnTo>
                <a:lnTo>
                  <a:pt x="2136" y="605"/>
                </a:lnTo>
                <a:lnTo>
                  <a:pt x="2128" y="595"/>
                </a:lnTo>
                <a:lnTo>
                  <a:pt x="2121" y="584"/>
                </a:lnTo>
                <a:lnTo>
                  <a:pt x="2114" y="572"/>
                </a:lnTo>
                <a:lnTo>
                  <a:pt x="2108" y="561"/>
                </a:lnTo>
                <a:lnTo>
                  <a:pt x="2102" y="549"/>
                </a:lnTo>
                <a:lnTo>
                  <a:pt x="2097" y="536"/>
                </a:lnTo>
                <a:lnTo>
                  <a:pt x="2092" y="524"/>
                </a:lnTo>
                <a:lnTo>
                  <a:pt x="2088" y="511"/>
                </a:lnTo>
                <a:lnTo>
                  <a:pt x="2084" y="497"/>
                </a:lnTo>
                <a:lnTo>
                  <a:pt x="2081" y="484"/>
                </a:lnTo>
                <a:lnTo>
                  <a:pt x="2079" y="470"/>
                </a:lnTo>
                <a:lnTo>
                  <a:pt x="2077" y="456"/>
                </a:lnTo>
                <a:lnTo>
                  <a:pt x="2076" y="442"/>
                </a:lnTo>
                <a:lnTo>
                  <a:pt x="2076" y="429"/>
                </a:lnTo>
                <a:lnTo>
                  <a:pt x="2076" y="414"/>
                </a:lnTo>
                <a:lnTo>
                  <a:pt x="2077" y="400"/>
                </a:lnTo>
                <a:lnTo>
                  <a:pt x="2079" y="386"/>
                </a:lnTo>
                <a:lnTo>
                  <a:pt x="2081" y="372"/>
                </a:lnTo>
                <a:lnTo>
                  <a:pt x="2084" y="359"/>
                </a:lnTo>
                <a:lnTo>
                  <a:pt x="2088" y="345"/>
                </a:lnTo>
                <a:lnTo>
                  <a:pt x="2092" y="332"/>
                </a:lnTo>
                <a:lnTo>
                  <a:pt x="2097" y="320"/>
                </a:lnTo>
                <a:lnTo>
                  <a:pt x="2102" y="307"/>
                </a:lnTo>
                <a:lnTo>
                  <a:pt x="2108" y="295"/>
                </a:lnTo>
                <a:lnTo>
                  <a:pt x="2114" y="284"/>
                </a:lnTo>
                <a:lnTo>
                  <a:pt x="2121" y="272"/>
                </a:lnTo>
                <a:lnTo>
                  <a:pt x="2124" y="266"/>
                </a:lnTo>
                <a:lnTo>
                  <a:pt x="2128" y="261"/>
                </a:lnTo>
                <a:lnTo>
                  <a:pt x="2136" y="251"/>
                </a:lnTo>
                <a:lnTo>
                  <a:pt x="2141" y="246"/>
                </a:lnTo>
                <a:lnTo>
                  <a:pt x="2144" y="241"/>
                </a:lnTo>
                <a:lnTo>
                  <a:pt x="2153" y="231"/>
                </a:lnTo>
                <a:lnTo>
                  <a:pt x="2162" y="221"/>
                </a:lnTo>
                <a:lnTo>
                  <a:pt x="2172" y="212"/>
                </a:lnTo>
                <a:lnTo>
                  <a:pt x="2182" y="205"/>
                </a:lnTo>
                <a:lnTo>
                  <a:pt x="2192" y="197"/>
                </a:lnTo>
                <a:lnTo>
                  <a:pt x="2203" y="190"/>
                </a:lnTo>
                <a:lnTo>
                  <a:pt x="2214" y="182"/>
                </a:lnTo>
                <a:lnTo>
                  <a:pt x="2225" y="176"/>
                </a:lnTo>
                <a:lnTo>
                  <a:pt x="2237" y="171"/>
                </a:lnTo>
                <a:lnTo>
                  <a:pt x="2249" y="166"/>
                </a:lnTo>
                <a:lnTo>
                  <a:pt x="2260" y="162"/>
                </a:lnTo>
                <a:lnTo>
                  <a:pt x="2273" y="159"/>
                </a:lnTo>
                <a:lnTo>
                  <a:pt x="2287" y="155"/>
                </a:lnTo>
                <a:lnTo>
                  <a:pt x="2299" y="152"/>
                </a:lnTo>
                <a:lnTo>
                  <a:pt x="2313" y="151"/>
                </a:lnTo>
                <a:lnTo>
                  <a:pt x="2325" y="150"/>
                </a:lnTo>
                <a:lnTo>
                  <a:pt x="2339" y="150"/>
                </a:lnTo>
                <a:lnTo>
                  <a:pt x="2354" y="150"/>
                </a:lnTo>
                <a:lnTo>
                  <a:pt x="2368" y="151"/>
                </a:lnTo>
                <a:lnTo>
                  <a:pt x="2381" y="152"/>
                </a:lnTo>
                <a:lnTo>
                  <a:pt x="2395" y="156"/>
                </a:lnTo>
                <a:lnTo>
                  <a:pt x="2409" y="160"/>
                </a:lnTo>
                <a:lnTo>
                  <a:pt x="2422" y="164"/>
                </a:lnTo>
                <a:lnTo>
                  <a:pt x="2435" y="169"/>
                </a:lnTo>
                <a:lnTo>
                  <a:pt x="2447" y="174"/>
                </a:lnTo>
                <a:lnTo>
                  <a:pt x="2460" y="181"/>
                </a:lnTo>
                <a:lnTo>
                  <a:pt x="2472" y="187"/>
                </a:lnTo>
                <a:lnTo>
                  <a:pt x="2484" y="195"/>
                </a:lnTo>
                <a:lnTo>
                  <a:pt x="2495" y="204"/>
                </a:lnTo>
                <a:lnTo>
                  <a:pt x="2505" y="212"/>
                </a:lnTo>
                <a:lnTo>
                  <a:pt x="2516" y="221"/>
                </a:lnTo>
                <a:lnTo>
                  <a:pt x="2525" y="231"/>
                </a:lnTo>
                <a:lnTo>
                  <a:pt x="2535" y="241"/>
                </a:lnTo>
                <a:lnTo>
                  <a:pt x="2656" y="154"/>
                </a:lnTo>
                <a:lnTo>
                  <a:pt x="2642" y="137"/>
                </a:lnTo>
                <a:lnTo>
                  <a:pt x="2626" y="121"/>
                </a:lnTo>
                <a:lnTo>
                  <a:pt x="2610" y="105"/>
                </a:lnTo>
                <a:lnTo>
                  <a:pt x="2592" y="90"/>
                </a:lnTo>
                <a:lnTo>
                  <a:pt x="2575" y="76"/>
                </a:lnTo>
                <a:lnTo>
                  <a:pt x="2556" y="64"/>
                </a:lnTo>
                <a:lnTo>
                  <a:pt x="2537" y="52"/>
                </a:lnTo>
                <a:lnTo>
                  <a:pt x="2517" y="41"/>
                </a:lnTo>
                <a:lnTo>
                  <a:pt x="2496" y="32"/>
                </a:lnTo>
                <a:lnTo>
                  <a:pt x="2486" y="27"/>
                </a:lnTo>
                <a:lnTo>
                  <a:pt x="2475" y="24"/>
                </a:lnTo>
                <a:lnTo>
                  <a:pt x="2454" y="16"/>
                </a:lnTo>
                <a:lnTo>
                  <a:pt x="2431" y="11"/>
                </a:lnTo>
                <a:lnTo>
                  <a:pt x="2409" y="6"/>
                </a:lnTo>
                <a:lnTo>
                  <a:pt x="2386" y="2"/>
                </a:lnTo>
                <a:lnTo>
                  <a:pt x="2363" y="0"/>
                </a:lnTo>
                <a:lnTo>
                  <a:pt x="2339" y="0"/>
                </a:lnTo>
                <a:lnTo>
                  <a:pt x="2318" y="0"/>
                </a:lnTo>
                <a:lnTo>
                  <a:pt x="2296" y="2"/>
                </a:lnTo>
                <a:lnTo>
                  <a:pt x="2277" y="5"/>
                </a:lnTo>
                <a:lnTo>
                  <a:pt x="2267" y="6"/>
                </a:lnTo>
                <a:lnTo>
                  <a:pt x="2257" y="9"/>
                </a:lnTo>
                <a:lnTo>
                  <a:pt x="2237" y="14"/>
                </a:lnTo>
                <a:lnTo>
                  <a:pt x="2217" y="19"/>
                </a:lnTo>
                <a:lnTo>
                  <a:pt x="2197" y="26"/>
                </a:lnTo>
                <a:lnTo>
                  <a:pt x="2178" y="34"/>
                </a:lnTo>
                <a:lnTo>
                  <a:pt x="2161" y="42"/>
                </a:lnTo>
                <a:lnTo>
                  <a:pt x="2143" y="51"/>
                </a:lnTo>
                <a:lnTo>
                  <a:pt x="2126" y="62"/>
                </a:lnTo>
                <a:lnTo>
                  <a:pt x="2108" y="72"/>
                </a:lnTo>
                <a:lnTo>
                  <a:pt x="2092" y="85"/>
                </a:lnTo>
                <a:lnTo>
                  <a:pt x="2077" y="97"/>
                </a:lnTo>
                <a:lnTo>
                  <a:pt x="2062" y="111"/>
                </a:lnTo>
                <a:lnTo>
                  <a:pt x="2047" y="125"/>
                </a:lnTo>
                <a:lnTo>
                  <a:pt x="2041" y="132"/>
                </a:lnTo>
                <a:lnTo>
                  <a:pt x="2033" y="140"/>
                </a:lnTo>
                <a:lnTo>
                  <a:pt x="2021" y="156"/>
                </a:lnTo>
                <a:lnTo>
                  <a:pt x="2015" y="164"/>
                </a:lnTo>
                <a:lnTo>
                  <a:pt x="2008" y="172"/>
                </a:lnTo>
                <a:lnTo>
                  <a:pt x="1997" y="189"/>
                </a:lnTo>
                <a:lnTo>
                  <a:pt x="1986" y="206"/>
                </a:lnTo>
                <a:lnTo>
                  <a:pt x="1977" y="224"/>
                </a:lnTo>
                <a:lnTo>
                  <a:pt x="1967" y="242"/>
                </a:lnTo>
                <a:lnTo>
                  <a:pt x="1960" y="261"/>
                </a:lnTo>
                <a:lnTo>
                  <a:pt x="1952" y="281"/>
                </a:lnTo>
                <a:lnTo>
                  <a:pt x="1945" y="301"/>
                </a:lnTo>
                <a:lnTo>
                  <a:pt x="1940" y="321"/>
                </a:lnTo>
                <a:lnTo>
                  <a:pt x="1935" y="341"/>
                </a:lnTo>
                <a:lnTo>
                  <a:pt x="1931" y="362"/>
                </a:lnTo>
                <a:lnTo>
                  <a:pt x="1928" y="385"/>
                </a:lnTo>
                <a:lnTo>
                  <a:pt x="1927" y="406"/>
                </a:lnTo>
                <a:lnTo>
                  <a:pt x="1927" y="429"/>
                </a:lnTo>
                <a:lnTo>
                  <a:pt x="1927" y="450"/>
                </a:lnTo>
                <a:lnTo>
                  <a:pt x="1928" y="472"/>
                </a:lnTo>
                <a:lnTo>
                  <a:pt x="1931" y="494"/>
                </a:lnTo>
                <a:lnTo>
                  <a:pt x="1933" y="504"/>
                </a:lnTo>
                <a:lnTo>
                  <a:pt x="1935" y="515"/>
                </a:lnTo>
                <a:lnTo>
                  <a:pt x="1940" y="535"/>
                </a:lnTo>
                <a:lnTo>
                  <a:pt x="1942" y="545"/>
                </a:lnTo>
                <a:lnTo>
                  <a:pt x="1945" y="555"/>
                </a:lnTo>
                <a:lnTo>
                  <a:pt x="1952" y="575"/>
                </a:lnTo>
                <a:lnTo>
                  <a:pt x="1956" y="585"/>
                </a:lnTo>
                <a:lnTo>
                  <a:pt x="1960" y="595"/>
                </a:lnTo>
                <a:lnTo>
                  <a:pt x="1967" y="614"/>
                </a:lnTo>
                <a:lnTo>
                  <a:pt x="1977" y="632"/>
                </a:lnTo>
                <a:lnTo>
                  <a:pt x="1986" y="650"/>
                </a:lnTo>
                <a:lnTo>
                  <a:pt x="1997" y="667"/>
                </a:lnTo>
                <a:lnTo>
                  <a:pt x="2008" y="685"/>
                </a:lnTo>
                <a:lnTo>
                  <a:pt x="2021" y="700"/>
                </a:lnTo>
                <a:lnTo>
                  <a:pt x="2033" y="716"/>
                </a:lnTo>
                <a:lnTo>
                  <a:pt x="2047" y="731"/>
                </a:lnTo>
                <a:lnTo>
                  <a:pt x="2054" y="739"/>
                </a:lnTo>
                <a:lnTo>
                  <a:pt x="2062" y="745"/>
                </a:lnTo>
                <a:lnTo>
                  <a:pt x="2077" y="759"/>
                </a:lnTo>
                <a:lnTo>
                  <a:pt x="2092" y="771"/>
                </a:lnTo>
                <a:lnTo>
                  <a:pt x="2108" y="784"/>
                </a:lnTo>
                <a:lnTo>
                  <a:pt x="2126" y="795"/>
                </a:lnTo>
                <a:lnTo>
                  <a:pt x="2143" y="805"/>
                </a:lnTo>
                <a:lnTo>
                  <a:pt x="2161" y="814"/>
                </a:lnTo>
                <a:lnTo>
                  <a:pt x="2169" y="819"/>
                </a:lnTo>
                <a:lnTo>
                  <a:pt x="2178" y="822"/>
                </a:lnTo>
                <a:lnTo>
                  <a:pt x="2197" y="830"/>
                </a:lnTo>
                <a:lnTo>
                  <a:pt x="2217" y="837"/>
                </a:lnTo>
                <a:lnTo>
                  <a:pt x="2237" y="842"/>
                </a:lnTo>
                <a:lnTo>
                  <a:pt x="2245" y="845"/>
                </a:lnTo>
                <a:lnTo>
                  <a:pt x="2257" y="847"/>
                </a:lnTo>
                <a:lnTo>
                  <a:pt x="2277" y="851"/>
                </a:lnTo>
                <a:lnTo>
                  <a:pt x="2296" y="854"/>
                </a:lnTo>
                <a:lnTo>
                  <a:pt x="2318" y="856"/>
                </a:lnTo>
                <a:lnTo>
                  <a:pt x="2339" y="856"/>
                </a:lnTo>
                <a:lnTo>
                  <a:pt x="2360" y="856"/>
                </a:lnTo>
                <a:lnTo>
                  <a:pt x="2381" y="854"/>
                </a:lnTo>
                <a:lnTo>
                  <a:pt x="2401" y="851"/>
                </a:lnTo>
                <a:lnTo>
                  <a:pt x="2412" y="850"/>
                </a:lnTo>
                <a:lnTo>
                  <a:pt x="2422" y="847"/>
                </a:lnTo>
                <a:lnTo>
                  <a:pt x="2442" y="842"/>
                </a:lnTo>
                <a:lnTo>
                  <a:pt x="2461" y="837"/>
                </a:lnTo>
                <a:lnTo>
                  <a:pt x="2481" y="830"/>
                </a:lnTo>
                <a:lnTo>
                  <a:pt x="2500" y="822"/>
                </a:lnTo>
                <a:lnTo>
                  <a:pt x="2517" y="814"/>
                </a:lnTo>
                <a:lnTo>
                  <a:pt x="2536" y="805"/>
                </a:lnTo>
                <a:lnTo>
                  <a:pt x="2552" y="795"/>
                </a:lnTo>
                <a:lnTo>
                  <a:pt x="2570" y="784"/>
                </a:lnTo>
                <a:lnTo>
                  <a:pt x="2586" y="771"/>
                </a:lnTo>
                <a:lnTo>
                  <a:pt x="2601" y="759"/>
                </a:lnTo>
                <a:lnTo>
                  <a:pt x="2616" y="745"/>
                </a:lnTo>
                <a:lnTo>
                  <a:pt x="2631" y="731"/>
                </a:lnTo>
                <a:lnTo>
                  <a:pt x="2637" y="724"/>
                </a:lnTo>
                <a:lnTo>
                  <a:pt x="2645" y="716"/>
                </a:lnTo>
                <a:lnTo>
                  <a:pt x="2657" y="700"/>
                </a:lnTo>
                <a:lnTo>
                  <a:pt x="2663" y="692"/>
                </a:lnTo>
                <a:lnTo>
                  <a:pt x="2669" y="685"/>
                </a:lnTo>
                <a:lnTo>
                  <a:pt x="2681" y="667"/>
                </a:lnTo>
                <a:lnTo>
                  <a:pt x="2692" y="650"/>
                </a:lnTo>
                <a:lnTo>
                  <a:pt x="2702" y="632"/>
                </a:lnTo>
                <a:lnTo>
                  <a:pt x="2711" y="614"/>
                </a:lnTo>
                <a:lnTo>
                  <a:pt x="2719" y="595"/>
                </a:lnTo>
                <a:lnTo>
                  <a:pt x="2727" y="575"/>
                </a:lnTo>
                <a:lnTo>
                  <a:pt x="2733" y="555"/>
                </a:lnTo>
                <a:lnTo>
                  <a:pt x="2738" y="535"/>
                </a:lnTo>
                <a:lnTo>
                  <a:pt x="2743" y="515"/>
                </a:lnTo>
                <a:lnTo>
                  <a:pt x="2747" y="494"/>
                </a:lnTo>
                <a:lnTo>
                  <a:pt x="2749" y="472"/>
                </a:lnTo>
                <a:lnTo>
                  <a:pt x="2751" y="450"/>
                </a:lnTo>
                <a:lnTo>
                  <a:pt x="2752" y="429"/>
                </a:lnTo>
                <a:lnTo>
                  <a:pt x="2751" y="416"/>
                </a:lnTo>
                <a:lnTo>
                  <a:pt x="2299" y="416"/>
                </a:lnTo>
                <a:close/>
                <a:moveTo>
                  <a:pt x="3555" y="295"/>
                </a:moveTo>
                <a:lnTo>
                  <a:pt x="3554" y="281"/>
                </a:lnTo>
                <a:lnTo>
                  <a:pt x="3554" y="267"/>
                </a:lnTo>
                <a:lnTo>
                  <a:pt x="3553" y="260"/>
                </a:lnTo>
                <a:lnTo>
                  <a:pt x="3551" y="254"/>
                </a:lnTo>
                <a:lnTo>
                  <a:pt x="3549" y="240"/>
                </a:lnTo>
                <a:lnTo>
                  <a:pt x="3546" y="227"/>
                </a:lnTo>
                <a:lnTo>
                  <a:pt x="3544" y="220"/>
                </a:lnTo>
                <a:lnTo>
                  <a:pt x="3543" y="214"/>
                </a:lnTo>
                <a:lnTo>
                  <a:pt x="3539" y="201"/>
                </a:lnTo>
                <a:lnTo>
                  <a:pt x="3534" y="189"/>
                </a:lnTo>
                <a:lnTo>
                  <a:pt x="3528" y="177"/>
                </a:lnTo>
                <a:lnTo>
                  <a:pt x="3523" y="166"/>
                </a:lnTo>
                <a:lnTo>
                  <a:pt x="3515" y="155"/>
                </a:lnTo>
                <a:lnTo>
                  <a:pt x="3509" y="144"/>
                </a:lnTo>
                <a:lnTo>
                  <a:pt x="3501" y="132"/>
                </a:lnTo>
                <a:lnTo>
                  <a:pt x="3493" y="122"/>
                </a:lnTo>
                <a:lnTo>
                  <a:pt x="3484" y="112"/>
                </a:lnTo>
                <a:lnTo>
                  <a:pt x="3475" y="104"/>
                </a:lnTo>
                <a:lnTo>
                  <a:pt x="3467" y="95"/>
                </a:lnTo>
                <a:lnTo>
                  <a:pt x="3457" y="86"/>
                </a:lnTo>
                <a:lnTo>
                  <a:pt x="3447" y="77"/>
                </a:lnTo>
                <a:lnTo>
                  <a:pt x="3435" y="70"/>
                </a:lnTo>
                <a:lnTo>
                  <a:pt x="3424" y="64"/>
                </a:lnTo>
                <a:lnTo>
                  <a:pt x="3413" y="56"/>
                </a:lnTo>
                <a:lnTo>
                  <a:pt x="3402" y="51"/>
                </a:lnTo>
                <a:lnTo>
                  <a:pt x="3389" y="45"/>
                </a:lnTo>
                <a:lnTo>
                  <a:pt x="3378" y="40"/>
                </a:lnTo>
                <a:lnTo>
                  <a:pt x="3366" y="36"/>
                </a:lnTo>
                <a:lnTo>
                  <a:pt x="3352" y="32"/>
                </a:lnTo>
                <a:lnTo>
                  <a:pt x="3339" y="30"/>
                </a:lnTo>
                <a:lnTo>
                  <a:pt x="3326" y="27"/>
                </a:lnTo>
                <a:lnTo>
                  <a:pt x="3312" y="25"/>
                </a:lnTo>
                <a:lnTo>
                  <a:pt x="3298" y="25"/>
                </a:lnTo>
                <a:lnTo>
                  <a:pt x="3284" y="24"/>
                </a:lnTo>
                <a:lnTo>
                  <a:pt x="2901" y="24"/>
                </a:lnTo>
                <a:lnTo>
                  <a:pt x="2901" y="832"/>
                </a:lnTo>
                <a:lnTo>
                  <a:pt x="3051" y="832"/>
                </a:lnTo>
                <a:lnTo>
                  <a:pt x="3051" y="565"/>
                </a:lnTo>
                <a:lnTo>
                  <a:pt x="3237" y="565"/>
                </a:lnTo>
                <a:lnTo>
                  <a:pt x="3377" y="832"/>
                </a:lnTo>
                <a:lnTo>
                  <a:pt x="3538" y="832"/>
                </a:lnTo>
                <a:lnTo>
                  <a:pt x="3388" y="545"/>
                </a:lnTo>
                <a:lnTo>
                  <a:pt x="3405" y="536"/>
                </a:lnTo>
                <a:lnTo>
                  <a:pt x="3423" y="527"/>
                </a:lnTo>
                <a:lnTo>
                  <a:pt x="3439" y="516"/>
                </a:lnTo>
                <a:lnTo>
                  <a:pt x="3455" y="505"/>
                </a:lnTo>
                <a:lnTo>
                  <a:pt x="3469" y="491"/>
                </a:lnTo>
                <a:lnTo>
                  <a:pt x="3477" y="485"/>
                </a:lnTo>
                <a:lnTo>
                  <a:pt x="3484" y="477"/>
                </a:lnTo>
                <a:lnTo>
                  <a:pt x="3490" y="470"/>
                </a:lnTo>
                <a:lnTo>
                  <a:pt x="3496" y="462"/>
                </a:lnTo>
                <a:lnTo>
                  <a:pt x="3503" y="455"/>
                </a:lnTo>
                <a:lnTo>
                  <a:pt x="3508" y="447"/>
                </a:lnTo>
                <a:lnTo>
                  <a:pt x="3518" y="430"/>
                </a:lnTo>
                <a:lnTo>
                  <a:pt x="3523" y="421"/>
                </a:lnTo>
                <a:lnTo>
                  <a:pt x="3528" y="412"/>
                </a:lnTo>
                <a:lnTo>
                  <a:pt x="3535" y="395"/>
                </a:lnTo>
                <a:lnTo>
                  <a:pt x="3543" y="376"/>
                </a:lnTo>
                <a:lnTo>
                  <a:pt x="3548" y="356"/>
                </a:lnTo>
                <a:lnTo>
                  <a:pt x="3550" y="346"/>
                </a:lnTo>
                <a:lnTo>
                  <a:pt x="3551" y="336"/>
                </a:lnTo>
                <a:lnTo>
                  <a:pt x="3554" y="316"/>
                </a:lnTo>
                <a:lnTo>
                  <a:pt x="3555" y="295"/>
                </a:lnTo>
                <a:close/>
                <a:moveTo>
                  <a:pt x="3404" y="295"/>
                </a:moveTo>
                <a:lnTo>
                  <a:pt x="3403" y="307"/>
                </a:lnTo>
                <a:lnTo>
                  <a:pt x="3402" y="319"/>
                </a:lnTo>
                <a:lnTo>
                  <a:pt x="3398" y="331"/>
                </a:lnTo>
                <a:lnTo>
                  <a:pt x="3394" y="342"/>
                </a:lnTo>
                <a:lnTo>
                  <a:pt x="3389" y="352"/>
                </a:lnTo>
                <a:lnTo>
                  <a:pt x="3383" y="362"/>
                </a:lnTo>
                <a:lnTo>
                  <a:pt x="3377" y="372"/>
                </a:lnTo>
                <a:lnTo>
                  <a:pt x="3368" y="380"/>
                </a:lnTo>
                <a:lnTo>
                  <a:pt x="3361" y="389"/>
                </a:lnTo>
                <a:lnTo>
                  <a:pt x="3351" y="395"/>
                </a:lnTo>
                <a:lnTo>
                  <a:pt x="3341" y="401"/>
                </a:lnTo>
                <a:lnTo>
                  <a:pt x="3331" y="406"/>
                </a:lnTo>
                <a:lnTo>
                  <a:pt x="3319" y="410"/>
                </a:lnTo>
                <a:lnTo>
                  <a:pt x="3307" y="414"/>
                </a:lnTo>
                <a:lnTo>
                  <a:pt x="3302" y="415"/>
                </a:lnTo>
                <a:lnTo>
                  <a:pt x="3296" y="415"/>
                </a:lnTo>
                <a:lnTo>
                  <a:pt x="3283" y="416"/>
                </a:lnTo>
                <a:lnTo>
                  <a:pt x="3051" y="416"/>
                </a:lnTo>
                <a:lnTo>
                  <a:pt x="3051" y="174"/>
                </a:lnTo>
                <a:lnTo>
                  <a:pt x="3283" y="174"/>
                </a:lnTo>
                <a:lnTo>
                  <a:pt x="3296" y="174"/>
                </a:lnTo>
                <a:lnTo>
                  <a:pt x="3307" y="176"/>
                </a:lnTo>
                <a:lnTo>
                  <a:pt x="3319" y="179"/>
                </a:lnTo>
                <a:lnTo>
                  <a:pt x="3331" y="184"/>
                </a:lnTo>
                <a:lnTo>
                  <a:pt x="3341" y="189"/>
                </a:lnTo>
                <a:lnTo>
                  <a:pt x="3351" y="194"/>
                </a:lnTo>
                <a:lnTo>
                  <a:pt x="3361" y="201"/>
                </a:lnTo>
                <a:lnTo>
                  <a:pt x="3368" y="209"/>
                </a:lnTo>
                <a:lnTo>
                  <a:pt x="3377" y="217"/>
                </a:lnTo>
                <a:lnTo>
                  <a:pt x="3383" y="227"/>
                </a:lnTo>
                <a:lnTo>
                  <a:pt x="3389" y="237"/>
                </a:lnTo>
                <a:lnTo>
                  <a:pt x="3394" y="247"/>
                </a:lnTo>
                <a:lnTo>
                  <a:pt x="3398" y="259"/>
                </a:lnTo>
                <a:lnTo>
                  <a:pt x="3402" y="270"/>
                </a:lnTo>
                <a:lnTo>
                  <a:pt x="3403" y="276"/>
                </a:lnTo>
                <a:lnTo>
                  <a:pt x="3403" y="282"/>
                </a:lnTo>
                <a:lnTo>
                  <a:pt x="3404" y="295"/>
                </a:lnTo>
                <a:close/>
                <a:moveTo>
                  <a:pt x="4822" y="429"/>
                </a:moveTo>
                <a:lnTo>
                  <a:pt x="4822" y="407"/>
                </a:lnTo>
                <a:lnTo>
                  <a:pt x="4820" y="386"/>
                </a:lnTo>
                <a:lnTo>
                  <a:pt x="4818" y="366"/>
                </a:lnTo>
                <a:lnTo>
                  <a:pt x="4815" y="346"/>
                </a:lnTo>
                <a:lnTo>
                  <a:pt x="4810" y="327"/>
                </a:lnTo>
                <a:lnTo>
                  <a:pt x="4805" y="307"/>
                </a:lnTo>
                <a:lnTo>
                  <a:pt x="4799" y="289"/>
                </a:lnTo>
                <a:lnTo>
                  <a:pt x="4791" y="271"/>
                </a:lnTo>
                <a:lnTo>
                  <a:pt x="4783" y="252"/>
                </a:lnTo>
                <a:lnTo>
                  <a:pt x="4774" y="235"/>
                </a:lnTo>
                <a:lnTo>
                  <a:pt x="4764" y="219"/>
                </a:lnTo>
                <a:lnTo>
                  <a:pt x="4754" y="202"/>
                </a:lnTo>
                <a:lnTo>
                  <a:pt x="4743" y="186"/>
                </a:lnTo>
                <a:lnTo>
                  <a:pt x="4730" y="171"/>
                </a:lnTo>
                <a:lnTo>
                  <a:pt x="4718" y="156"/>
                </a:lnTo>
                <a:lnTo>
                  <a:pt x="4704" y="142"/>
                </a:lnTo>
                <a:lnTo>
                  <a:pt x="4690" y="129"/>
                </a:lnTo>
                <a:lnTo>
                  <a:pt x="4675" y="116"/>
                </a:lnTo>
                <a:lnTo>
                  <a:pt x="4660" y="105"/>
                </a:lnTo>
                <a:lnTo>
                  <a:pt x="4645" y="94"/>
                </a:lnTo>
                <a:lnTo>
                  <a:pt x="4629" y="82"/>
                </a:lnTo>
                <a:lnTo>
                  <a:pt x="4612" y="72"/>
                </a:lnTo>
                <a:lnTo>
                  <a:pt x="4594" y="64"/>
                </a:lnTo>
                <a:lnTo>
                  <a:pt x="4577" y="56"/>
                </a:lnTo>
                <a:lnTo>
                  <a:pt x="4558" y="49"/>
                </a:lnTo>
                <a:lnTo>
                  <a:pt x="4539" y="42"/>
                </a:lnTo>
                <a:lnTo>
                  <a:pt x="4521" y="36"/>
                </a:lnTo>
                <a:lnTo>
                  <a:pt x="4501" y="32"/>
                </a:lnTo>
                <a:lnTo>
                  <a:pt x="4481" y="29"/>
                </a:lnTo>
                <a:lnTo>
                  <a:pt x="4461" y="26"/>
                </a:lnTo>
                <a:lnTo>
                  <a:pt x="4441" y="25"/>
                </a:lnTo>
                <a:lnTo>
                  <a:pt x="4420" y="24"/>
                </a:lnTo>
                <a:lnTo>
                  <a:pt x="4119" y="24"/>
                </a:lnTo>
                <a:lnTo>
                  <a:pt x="4119" y="832"/>
                </a:lnTo>
                <a:lnTo>
                  <a:pt x="4420" y="832"/>
                </a:lnTo>
                <a:lnTo>
                  <a:pt x="4441" y="831"/>
                </a:lnTo>
                <a:lnTo>
                  <a:pt x="4461" y="830"/>
                </a:lnTo>
                <a:lnTo>
                  <a:pt x="4481" y="827"/>
                </a:lnTo>
                <a:lnTo>
                  <a:pt x="4501" y="824"/>
                </a:lnTo>
                <a:lnTo>
                  <a:pt x="4521" y="820"/>
                </a:lnTo>
                <a:lnTo>
                  <a:pt x="4539" y="814"/>
                </a:lnTo>
                <a:lnTo>
                  <a:pt x="4558" y="807"/>
                </a:lnTo>
                <a:lnTo>
                  <a:pt x="4577" y="800"/>
                </a:lnTo>
                <a:lnTo>
                  <a:pt x="4594" y="792"/>
                </a:lnTo>
                <a:lnTo>
                  <a:pt x="4612" y="784"/>
                </a:lnTo>
                <a:lnTo>
                  <a:pt x="4629" y="774"/>
                </a:lnTo>
                <a:lnTo>
                  <a:pt x="4645" y="764"/>
                </a:lnTo>
                <a:lnTo>
                  <a:pt x="4660" y="752"/>
                </a:lnTo>
                <a:lnTo>
                  <a:pt x="4675" y="740"/>
                </a:lnTo>
                <a:lnTo>
                  <a:pt x="4690" y="727"/>
                </a:lnTo>
                <a:lnTo>
                  <a:pt x="4704" y="714"/>
                </a:lnTo>
                <a:lnTo>
                  <a:pt x="4718" y="700"/>
                </a:lnTo>
                <a:lnTo>
                  <a:pt x="4730" y="685"/>
                </a:lnTo>
                <a:lnTo>
                  <a:pt x="4743" y="670"/>
                </a:lnTo>
                <a:lnTo>
                  <a:pt x="4754" y="654"/>
                </a:lnTo>
                <a:lnTo>
                  <a:pt x="4764" y="637"/>
                </a:lnTo>
                <a:lnTo>
                  <a:pt x="4774" y="621"/>
                </a:lnTo>
                <a:lnTo>
                  <a:pt x="4783" y="604"/>
                </a:lnTo>
                <a:lnTo>
                  <a:pt x="4791" y="585"/>
                </a:lnTo>
                <a:lnTo>
                  <a:pt x="4799" y="567"/>
                </a:lnTo>
                <a:lnTo>
                  <a:pt x="4805" y="549"/>
                </a:lnTo>
                <a:lnTo>
                  <a:pt x="4810" y="529"/>
                </a:lnTo>
                <a:lnTo>
                  <a:pt x="4815" y="510"/>
                </a:lnTo>
                <a:lnTo>
                  <a:pt x="4818" y="490"/>
                </a:lnTo>
                <a:lnTo>
                  <a:pt x="4820" y="470"/>
                </a:lnTo>
                <a:lnTo>
                  <a:pt x="4822" y="449"/>
                </a:lnTo>
                <a:lnTo>
                  <a:pt x="4822" y="429"/>
                </a:lnTo>
                <a:close/>
                <a:moveTo>
                  <a:pt x="4674" y="429"/>
                </a:moveTo>
                <a:lnTo>
                  <a:pt x="4673" y="441"/>
                </a:lnTo>
                <a:lnTo>
                  <a:pt x="4672" y="454"/>
                </a:lnTo>
                <a:lnTo>
                  <a:pt x="4668" y="480"/>
                </a:lnTo>
                <a:lnTo>
                  <a:pt x="4665" y="491"/>
                </a:lnTo>
                <a:lnTo>
                  <a:pt x="4662" y="504"/>
                </a:lnTo>
                <a:lnTo>
                  <a:pt x="4658" y="516"/>
                </a:lnTo>
                <a:lnTo>
                  <a:pt x="4654" y="527"/>
                </a:lnTo>
                <a:lnTo>
                  <a:pt x="4648" y="539"/>
                </a:lnTo>
                <a:lnTo>
                  <a:pt x="4643" y="550"/>
                </a:lnTo>
                <a:lnTo>
                  <a:pt x="4637" y="560"/>
                </a:lnTo>
                <a:lnTo>
                  <a:pt x="4630" y="570"/>
                </a:lnTo>
                <a:lnTo>
                  <a:pt x="4623" y="580"/>
                </a:lnTo>
                <a:lnTo>
                  <a:pt x="4615" y="590"/>
                </a:lnTo>
                <a:lnTo>
                  <a:pt x="4608" y="599"/>
                </a:lnTo>
                <a:lnTo>
                  <a:pt x="4599" y="609"/>
                </a:lnTo>
                <a:lnTo>
                  <a:pt x="4590" y="616"/>
                </a:lnTo>
                <a:lnTo>
                  <a:pt x="4580" y="625"/>
                </a:lnTo>
                <a:lnTo>
                  <a:pt x="4572" y="632"/>
                </a:lnTo>
                <a:lnTo>
                  <a:pt x="4562" y="639"/>
                </a:lnTo>
                <a:lnTo>
                  <a:pt x="4551" y="646"/>
                </a:lnTo>
                <a:lnTo>
                  <a:pt x="4541" y="652"/>
                </a:lnTo>
                <a:lnTo>
                  <a:pt x="4529" y="657"/>
                </a:lnTo>
                <a:lnTo>
                  <a:pt x="4518" y="662"/>
                </a:lnTo>
                <a:lnTo>
                  <a:pt x="4507" y="667"/>
                </a:lnTo>
                <a:lnTo>
                  <a:pt x="4494" y="671"/>
                </a:lnTo>
                <a:lnTo>
                  <a:pt x="4483" y="675"/>
                </a:lnTo>
                <a:lnTo>
                  <a:pt x="4471" y="677"/>
                </a:lnTo>
                <a:lnTo>
                  <a:pt x="4458" y="680"/>
                </a:lnTo>
                <a:lnTo>
                  <a:pt x="4446" y="681"/>
                </a:lnTo>
                <a:lnTo>
                  <a:pt x="4432" y="682"/>
                </a:lnTo>
                <a:lnTo>
                  <a:pt x="4420" y="682"/>
                </a:lnTo>
                <a:lnTo>
                  <a:pt x="4269" y="682"/>
                </a:lnTo>
                <a:lnTo>
                  <a:pt x="4269" y="174"/>
                </a:lnTo>
                <a:lnTo>
                  <a:pt x="4420" y="174"/>
                </a:lnTo>
                <a:lnTo>
                  <a:pt x="4432" y="174"/>
                </a:lnTo>
                <a:lnTo>
                  <a:pt x="4446" y="175"/>
                </a:lnTo>
                <a:lnTo>
                  <a:pt x="4471" y="179"/>
                </a:lnTo>
                <a:lnTo>
                  <a:pt x="4483" y="181"/>
                </a:lnTo>
                <a:lnTo>
                  <a:pt x="4494" y="185"/>
                </a:lnTo>
                <a:lnTo>
                  <a:pt x="4507" y="189"/>
                </a:lnTo>
                <a:lnTo>
                  <a:pt x="4518" y="194"/>
                </a:lnTo>
                <a:lnTo>
                  <a:pt x="4529" y="199"/>
                </a:lnTo>
                <a:lnTo>
                  <a:pt x="4541" y="204"/>
                </a:lnTo>
                <a:lnTo>
                  <a:pt x="4551" y="210"/>
                </a:lnTo>
                <a:lnTo>
                  <a:pt x="4562" y="217"/>
                </a:lnTo>
                <a:lnTo>
                  <a:pt x="4572" y="224"/>
                </a:lnTo>
                <a:lnTo>
                  <a:pt x="4580" y="231"/>
                </a:lnTo>
                <a:lnTo>
                  <a:pt x="4590" y="240"/>
                </a:lnTo>
                <a:lnTo>
                  <a:pt x="4599" y="249"/>
                </a:lnTo>
                <a:lnTo>
                  <a:pt x="4608" y="257"/>
                </a:lnTo>
                <a:lnTo>
                  <a:pt x="4615" y="266"/>
                </a:lnTo>
                <a:lnTo>
                  <a:pt x="4623" y="276"/>
                </a:lnTo>
                <a:lnTo>
                  <a:pt x="4630" y="286"/>
                </a:lnTo>
                <a:lnTo>
                  <a:pt x="4637" y="296"/>
                </a:lnTo>
                <a:lnTo>
                  <a:pt x="4643" y="306"/>
                </a:lnTo>
                <a:lnTo>
                  <a:pt x="4648" y="317"/>
                </a:lnTo>
                <a:lnTo>
                  <a:pt x="4654" y="329"/>
                </a:lnTo>
                <a:lnTo>
                  <a:pt x="4658" y="341"/>
                </a:lnTo>
                <a:lnTo>
                  <a:pt x="4662" y="352"/>
                </a:lnTo>
                <a:lnTo>
                  <a:pt x="4665" y="365"/>
                </a:lnTo>
                <a:lnTo>
                  <a:pt x="4668" y="376"/>
                </a:lnTo>
                <a:lnTo>
                  <a:pt x="4670" y="390"/>
                </a:lnTo>
                <a:lnTo>
                  <a:pt x="4672" y="402"/>
                </a:lnTo>
                <a:lnTo>
                  <a:pt x="4673" y="415"/>
                </a:lnTo>
                <a:lnTo>
                  <a:pt x="4674" y="429"/>
                </a:lnTo>
                <a:close/>
                <a:moveTo>
                  <a:pt x="3738" y="832"/>
                </a:moveTo>
                <a:lnTo>
                  <a:pt x="3887" y="832"/>
                </a:lnTo>
                <a:lnTo>
                  <a:pt x="3887" y="24"/>
                </a:lnTo>
                <a:lnTo>
                  <a:pt x="3738" y="24"/>
                </a:lnTo>
                <a:lnTo>
                  <a:pt x="3738" y="832"/>
                </a:lnTo>
                <a:close/>
                <a:moveTo>
                  <a:pt x="0" y="24"/>
                </a:moveTo>
                <a:lnTo>
                  <a:pt x="0" y="832"/>
                </a:lnTo>
                <a:lnTo>
                  <a:pt x="150" y="832"/>
                </a:lnTo>
                <a:lnTo>
                  <a:pt x="150" y="565"/>
                </a:lnTo>
                <a:lnTo>
                  <a:pt x="442" y="565"/>
                </a:lnTo>
                <a:lnTo>
                  <a:pt x="519" y="416"/>
                </a:lnTo>
                <a:lnTo>
                  <a:pt x="150" y="416"/>
                </a:lnTo>
                <a:lnTo>
                  <a:pt x="150" y="174"/>
                </a:lnTo>
                <a:lnTo>
                  <a:pt x="555" y="174"/>
                </a:lnTo>
                <a:lnTo>
                  <a:pt x="555" y="24"/>
                </a:lnTo>
                <a:lnTo>
                  <a:pt x="0" y="24"/>
                </a:lnTo>
                <a:close/>
                <a:moveTo>
                  <a:pt x="1624" y="24"/>
                </a:moveTo>
                <a:lnTo>
                  <a:pt x="1624" y="617"/>
                </a:lnTo>
                <a:lnTo>
                  <a:pt x="1315" y="24"/>
                </a:lnTo>
                <a:lnTo>
                  <a:pt x="1104" y="24"/>
                </a:lnTo>
                <a:lnTo>
                  <a:pt x="1104" y="832"/>
                </a:lnTo>
                <a:lnTo>
                  <a:pt x="1252" y="832"/>
                </a:lnTo>
                <a:lnTo>
                  <a:pt x="1252" y="239"/>
                </a:lnTo>
                <a:lnTo>
                  <a:pt x="1563" y="832"/>
                </a:lnTo>
                <a:lnTo>
                  <a:pt x="1774" y="832"/>
                </a:lnTo>
                <a:lnTo>
                  <a:pt x="1774" y="24"/>
                </a:lnTo>
                <a:lnTo>
                  <a:pt x="1624" y="24"/>
                </a:lnTo>
                <a:close/>
                <a:moveTo>
                  <a:pt x="723" y="832"/>
                </a:moveTo>
                <a:lnTo>
                  <a:pt x="872" y="832"/>
                </a:lnTo>
                <a:lnTo>
                  <a:pt x="872" y="24"/>
                </a:lnTo>
                <a:lnTo>
                  <a:pt x="723" y="24"/>
                </a:lnTo>
                <a:lnTo>
                  <a:pt x="723" y="832"/>
                </a:ln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36491096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Otsikkodia vaihdettavalla kuvalla">
    <p:spTree>
      <p:nvGrpSpPr>
        <p:cNvPr id="1" name=""/>
        <p:cNvGrpSpPr/>
        <p:nvPr/>
      </p:nvGrpSpPr>
      <p:grpSpPr>
        <a:xfrm>
          <a:off x="0" y="0"/>
          <a:ext cx="0" cy="0"/>
          <a:chOff x="0" y="0"/>
          <a:chExt cx="0" cy="0"/>
        </a:xfrm>
      </p:grpSpPr>
      <p:sp>
        <p:nvSpPr>
          <p:cNvPr id="2" name="Otsikko 1"/>
          <p:cNvSpPr>
            <a:spLocks noGrp="1"/>
          </p:cNvSpPr>
          <p:nvPr>
            <p:ph type="ctrTitle" hasCustomPrompt="1"/>
          </p:nvPr>
        </p:nvSpPr>
        <p:spPr>
          <a:xfrm>
            <a:off x="6213400" y="1854199"/>
            <a:ext cx="5112000" cy="2880000"/>
          </a:xfrm>
        </p:spPr>
        <p:txBody>
          <a:bodyPr anchor="t"/>
          <a:lstStyle>
            <a:lvl1pPr algn="l">
              <a:lnSpc>
                <a:spcPct val="100000"/>
              </a:lnSpc>
              <a:spcBef>
                <a:spcPts val="600"/>
              </a:spcBef>
              <a:defRPr sz="4800"/>
            </a:lvl1p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br>
              <a:rPr lang="fi-FI" dirty="0"/>
            </a:br>
            <a:br>
              <a:rPr lang="fi-FI" dirty="0"/>
            </a:br>
            <a:endParaRPr lang="fi-FI" dirty="0"/>
          </a:p>
        </p:txBody>
      </p:sp>
      <p:sp>
        <p:nvSpPr>
          <p:cNvPr id="3" name="Alaotsikko 2"/>
          <p:cNvSpPr>
            <a:spLocks noGrp="1"/>
          </p:cNvSpPr>
          <p:nvPr>
            <p:ph type="subTitle" idx="1"/>
          </p:nvPr>
        </p:nvSpPr>
        <p:spPr>
          <a:xfrm>
            <a:off x="6213600" y="4753478"/>
            <a:ext cx="5112000" cy="648000"/>
          </a:xfrm>
        </p:spPr>
        <p:txBody>
          <a:bodyPr anchor="t"/>
          <a:lstStyle>
            <a:lvl1pPr marL="0" indent="0" algn="l">
              <a:spcBef>
                <a:spcPts val="600"/>
              </a:spcBef>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dirty="0"/>
          </a:p>
        </p:txBody>
      </p:sp>
      <p:sp>
        <p:nvSpPr>
          <p:cNvPr id="7" name="Freeform 6" descr="Fingrid logo"/>
          <p:cNvSpPr>
            <a:spLocks noChangeAspect="1" noEditPoints="1"/>
          </p:cNvSpPr>
          <p:nvPr/>
        </p:nvSpPr>
        <p:spPr bwMode="auto">
          <a:xfrm>
            <a:off x="9392574" y="5870367"/>
            <a:ext cx="2306861" cy="409205"/>
          </a:xfrm>
          <a:custGeom>
            <a:avLst/>
            <a:gdLst>
              <a:gd name="T0" fmla="*/ 2515 w 4822"/>
              <a:gd name="T1" fmla="*/ 636 h 856"/>
              <a:gd name="T2" fmla="*/ 2410 w 4822"/>
              <a:gd name="T3" fmla="*/ 696 h 856"/>
              <a:gd name="T4" fmla="*/ 2287 w 4822"/>
              <a:gd name="T5" fmla="*/ 701 h 856"/>
              <a:gd name="T6" fmla="*/ 2182 w 4822"/>
              <a:gd name="T7" fmla="*/ 651 h 856"/>
              <a:gd name="T8" fmla="*/ 2121 w 4822"/>
              <a:gd name="T9" fmla="*/ 584 h 856"/>
              <a:gd name="T10" fmla="*/ 2081 w 4822"/>
              <a:gd name="T11" fmla="*/ 484 h 856"/>
              <a:gd name="T12" fmla="*/ 2081 w 4822"/>
              <a:gd name="T13" fmla="*/ 372 h 856"/>
              <a:gd name="T14" fmla="*/ 2121 w 4822"/>
              <a:gd name="T15" fmla="*/ 272 h 856"/>
              <a:gd name="T16" fmla="*/ 2172 w 4822"/>
              <a:gd name="T17" fmla="*/ 212 h 856"/>
              <a:gd name="T18" fmla="*/ 2260 w 4822"/>
              <a:gd name="T19" fmla="*/ 162 h 856"/>
              <a:gd name="T20" fmla="*/ 2368 w 4822"/>
              <a:gd name="T21" fmla="*/ 151 h 856"/>
              <a:gd name="T22" fmla="*/ 2472 w 4822"/>
              <a:gd name="T23" fmla="*/ 187 h 856"/>
              <a:gd name="T24" fmla="*/ 2642 w 4822"/>
              <a:gd name="T25" fmla="*/ 137 h 856"/>
              <a:gd name="T26" fmla="*/ 2496 w 4822"/>
              <a:gd name="T27" fmla="*/ 32 h 856"/>
              <a:gd name="T28" fmla="*/ 2339 w 4822"/>
              <a:gd name="T29" fmla="*/ 0 h 856"/>
              <a:gd name="T30" fmla="*/ 2197 w 4822"/>
              <a:gd name="T31" fmla="*/ 26 h 856"/>
              <a:gd name="T32" fmla="*/ 2062 w 4822"/>
              <a:gd name="T33" fmla="*/ 111 h 856"/>
              <a:gd name="T34" fmla="*/ 1986 w 4822"/>
              <a:gd name="T35" fmla="*/ 206 h 856"/>
              <a:gd name="T36" fmla="*/ 1931 w 4822"/>
              <a:gd name="T37" fmla="*/ 362 h 856"/>
              <a:gd name="T38" fmla="*/ 1935 w 4822"/>
              <a:gd name="T39" fmla="*/ 515 h 856"/>
              <a:gd name="T40" fmla="*/ 1977 w 4822"/>
              <a:gd name="T41" fmla="*/ 632 h 856"/>
              <a:gd name="T42" fmla="*/ 2062 w 4822"/>
              <a:gd name="T43" fmla="*/ 745 h 856"/>
              <a:gd name="T44" fmla="*/ 2178 w 4822"/>
              <a:gd name="T45" fmla="*/ 822 h 856"/>
              <a:gd name="T46" fmla="*/ 2318 w 4822"/>
              <a:gd name="T47" fmla="*/ 856 h 856"/>
              <a:gd name="T48" fmla="*/ 2461 w 4822"/>
              <a:gd name="T49" fmla="*/ 837 h 856"/>
              <a:gd name="T50" fmla="*/ 2601 w 4822"/>
              <a:gd name="T51" fmla="*/ 759 h 856"/>
              <a:gd name="T52" fmla="*/ 2681 w 4822"/>
              <a:gd name="T53" fmla="*/ 667 h 856"/>
              <a:gd name="T54" fmla="*/ 2743 w 4822"/>
              <a:gd name="T55" fmla="*/ 515 h 856"/>
              <a:gd name="T56" fmla="*/ 3554 w 4822"/>
              <a:gd name="T57" fmla="*/ 281 h 856"/>
              <a:gd name="T58" fmla="*/ 3539 w 4822"/>
              <a:gd name="T59" fmla="*/ 201 h 856"/>
              <a:gd name="T60" fmla="*/ 3484 w 4822"/>
              <a:gd name="T61" fmla="*/ 112 h 856"/>
              <a:gd name="T62" fmla="*/ 3402 w 4822"/>
              <a:gd name="T63" fmla="*/ 51 h 856"/>
              <a:gd name="T64" fmla="*/ 3298 w 4822"/>
              <a:gd name="T65" fmla="*/ 25 h 856"/>
              <a:gd name="T66" fmla="*/ 3538 w 4822"/>
              <a:gd name="T67" fmla="*/ 832 h 856"/>
              <a:gd name="T68" fmla="*/ 3484 w 4822"/>
              <a:gd name="T69" fmla="*/ 477 h 856"/>
              <a:gd name="T70" fmla="*/ 3535 w 4822"/>
              <a:gd name="T71" fmla="*/ 395 h 856"/>
              <a:gd name="T72" fmla="*/ 3403 w 4822"/>
              <a:gd name="T73" fmla="*/ 307 h 856"/>
              <a:gd name="T74" fmla="*/ 3361 w 4822"/>
              <a:gd name="T75" fmla="*/ 389 h 856"/>
              <a:gd name="T76" fmla="*/ 3283 w 4822"/>
              <a:gd name="T77" fmla="*/ 416 h 856"/>
              <a:gd name="T78" fmla="*/ 3341 w 4822"/>
              <a:gd name="T79" fmla="*/ 189 h 856"/>
              <a:gd name="T80" fmla="*/ 3398 w 4822"/>
              <a:gd name="T81" fmla="*/ 259 h 856"/>
              <a:gd name="T82" fmla="*/ 4818 w 4822"/>
              <a:gd name="T83" fmla="*/ 366 h 856"/>
              <a:gd name="T84" fmla="*/ 4764 w 4822"/>
              <a:gd name="T85" fmla="*/ 219 h 856"/>
              <a:gd name="T86" fmla="*/ 4660 w 4822"/>
              <a:gd name="T87" fmla="*/ 105 h 856"/>
              <a:gd name="T88" fmla="*/ 4521 w 4822"/>
              <a:gd name="T89" fmla="*/ 36 h 856"/>
              <a:gd name="T90" fmla="*/ 4420 w 4822"/>
              <a:gd name="T91" fmla="*/ 832 h 856"/>
              <a:gd name="T92" fmla="*/ 4577 w 4822"/>
              <a:gd name="T93" fmla="*/ 800 h 856"/>
              <a:gd name="T94" fmla="*/ 4704 w 4822"/>
              <a:gd name="T95" fmla="*/ 714 h 856"/>
              <a:gd name="T96" fmla="*/ 4791 w 4822"/>
              <a:gd name="T97" fmla="*/ 585 h 856"/>
              <a:gd name="T98" fmla="*/ 4822 w 4822"/>
              <a:gd name="T99" fmla="*/ 429 h 856"/>
              <a:gd name="T100" fmla="*/ 4654 w 4822"/>
              <a:gd name="T101" fmla="*/ 527 h 856"/>
              <a:gd name="T102" fmla="*/ 4599 w 4822"/>
              <a:gd name="T103" fmla="*/ 609 h 856"/>
              <a:gd name="T104" fmla="*/ 4518 w 4822"/>
              <a:gd name="T105" fmla="*/ 662 h 856"/>
              <a:gd name="T106" fmla="*/ 4420 w 4822"/>
              <a:gd name="T107" fmla="*/ 682 h 856"/>
              <a:gd name="T108" fmla="*/ 4494 w 4822"/>
              <a:gd name="T109" fmla="*/ 185 h 856"/>
              <a:gd name="T110" fmla="*/ 4580 w 4822"/>
              <a:gd name="T111" fmla="*/ 231 h 856"/>
              <a:gd name="T112" fmla="*/ 4643 w 4822"/>
              <a:gd name="T113" fmla="*/ 306 h 856"/>
              <a:gd name="T114" fmla="*/ 4672 w 4822"/>
              <a:gd name="T115" fmla="*/ 402 h 856"/>
              <a:gd name="T116" fmla="*/ 0 w 4822"/>
              <a:gd name="T117" fmla="*/ 24 h 856"/>
              <a:gd name="T118" fmla="*/ 555 w 4822"/>
              <a:gd name="T119" fmla="*/ 174 h 856"/>
              <a:gd name="T120" fmla="*/ 1252 w 4822"/>
              <a:gd name="T121" fmla="*/ 832 h 856"/>
              <a:gd name="T122" fmla="*/ 872 w 4822"/>
              <a:gd name="T123" fmla="*/ 24 h 8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4822" h="856">
                <a:moveTo>
                  <a:pt x="2299" y="416"/>
                </a:moveTo>
                <a:lnTo>
                  <a:pt x="2378" y="565"/>
                </a:lnTo>
                <a:lnTo>
                  <a:pt x="2568" y="565"/>
                </a:lnTo>
                <a:lnTo>
                  <a:pt x="2558" y="581"/>
                </a:lnTo>
                <a:lnTo>
                  <a:pt x="2550" y="596"/>
                </a:lnTo>
                <a:lnTo>
                  <a:pt x="2538" y="610"/>
                </a:lnTo>
                <a:lnTo>
                  <a:pt x="2527" y="624"/>
                </a:lnTo>
                <a:lnTo>
                  <a:pt x="2515" y="636"/>
                </a:lnTo>
                <a:lnTo>
                  <a:pt x="2501" y="647"/>
                </a:lnTo>
                <a:lnTo>
                  <a:pt x="2487" y="657"/>
                </a:lnTo>
                <a:lnTo>
                  <a:pt x="2474" y="667"/>
                </a:lnTo>
                <a:lnTo>
                  <a:pt x="2459" y="676"/>
                </a:lnTo>
                <a:lnTo>
                  <a:pt x="2442" y="685"/>
                </a:lnTo>
                <a:lnTo>
                  <a:pt x="2435" y="687"/>
                </a:lnTo>
                <a:lnTo>
                  <a:pt x="2426" y="691"/>
                </a:lnTo>
                <a:lnTo>
                  <a:pt x="2410" y="696"/>
                </a:lnTo>
                <a:lnTo>
                  <a:pt x="2393" y="701"/>
                </a:lnTo>
                <a:lnTo>
                  <a:pt x="2375" y="704"/>
                </a:lnTo>
                <a:lnTo>
                  <a:pt x="2358" y="706"/>
                </a:lnTo>
                <a:lnTo>
                  <a:pt x="2339" y="707"/>
                </a:lnTo>
                <a:lnTo>
                  <a:pt x="2325" y="706"/>
                </a:lnTo>
                <a:lnTo>
                  <a:pt x="2313" y="705"/>
                </a:lnTo>
                <a:lnTo>
                  <a:pt x="2299" y="704"/>
                </a:lnTo>
                <a:lnTo>
                  <a:pt x="2287" y="701"/>
                </a:lnTo>
                <a:lnTo>
                  <a:pt x="2273" y="699"/>
                </a:lnTo>
                <a:lnTo>
                  <a:pt x="2260" y="695"/>
                </a:lnTo>
                <a:lnTo>
                  <a:pt x="2237" y="685"/>
                </a:lnTo>
                <a:lnTo>
                  <a:pt x="2225" y="680"/>
                </a:lnTo>
                <a:lnTo>
                  <a:pt x="2214" y="674"/>
                </a:lnTo>
                <a:lnTo>
                  <a:pt x="2203" y="666"/>
                </a:lnTo>
                <a:lnTo>
                  <a:pt x="2192" y="659"/>
                </a:lnTo>
                <a:lnTo>
                  <a:pt x="2182" y="651"/>
                </a:lnTo>
                <a:lnTo>
                  <a:pt x="2172" y="644"/>
                </a:lnTo>
                <a:lnTo>
                  <a:pt x="2162" y="635"/>
                </a:lnTo>
                <a:lnTo>
                  <a:pt x="2158" y="630"/>
                </a:lnTo>
                <a:lnTo>
                  <a:pt x="2153" y="625"/>
                </a:lnTo>
                <a:lnTo>
                  <a:pt x="2144" y="615"/>
                </a:lnTo>
                <a:lnTo>
                  <a:pt x="2136" y="605"/>
                </a:lnTo>
                <a:lnTo>
                  <a:pt x="2128" y="595"/>
                </a:lnTo>
                <a:lnTo>
                  <a:pt x="2121" y="584"/>
                </a:lnTo>
                <a:lnTo>
                  <a:pt x="2114" y="572"/>
                </a:lnTo>
                <a:lnTo>
                  <a:pt x="2108" y="561"/>
                </a:lnTo>
                <a:lnTo>
                  <a:pt x="2102" y="549"/>
                </a:lnTo>
                <a:lnTo>
                  <a:pt x="2097" y="536"/>
                </a:lnTo>
                <a:lnTo>
                  <a:pt x="2092" y="524"/>
                </a:lnTo>
                <a:lnTo>
                  <a:pt x="2088" y="511"/>
                </a:lnTo>
                <a:lnTo>
                  <a:pt x="2084" y="497"/>
                </a:lnTo>
                <a:lnTo>
                  <a:pt x="2081" y="484"/>
                </a:lnTo>
                <a:lnTo>
                  <a:pt x="2079" y="470"/>
                </a:lnTo>
                <a:lnTo>
                  <a:pt x="2077" y="456"/>
                </a:lnTo>
                <a:lnTo>
                  <a:pt x="2076" y="442"/>
                </a:lnTo>
                <a:lnTo>
                  <a:pt x="2076" y="429"/>
                </a:lnTo>
                <a:lnTo>
                  <a:pt x="2076" y="414"/>
                </a:lnTo>
                <a:lnTo>
                  <a:pt x="2077" y="400"/>
                </a:lnTo>
                <a:lnTo>
                  <a:pt x="2079" y="386"/>
                </a:lnTo>
                <a:lnTo>
                  <a:pt x="2081" y="372"/>
                </a:lnTo>
                <a:lnTo>
                  <a:pt x="2084" y="359"/>
                </a:lnTo>
                <a:lnTo>
                  <a:pt x="2088" y="345"/>
                </a:lnTo>
                <a:lnTo>
                  <a:pt x="2092" y="332"/>
                </a:lnTo>
                <a:lnTo>
                  <a:pt x="2097" y="320"/>
                </a:lnTo>
                <a:lnTo>
                  <a:pt x="2102" y="307"/>
                </a:lnTo>
                <a:lnTo>
                  <a:pt x="2108" y="295"/>
                </a:lnTo>
                <a:lnTo>
                  <a:pt x="2114" y="284"/>
                </a:lnTo>
                <a:lnTo>
                  <a:pt x="2121" y="272"/>
                </a:lnTo>
                <a:lnTo>
                  <a:pt x="2124" y="266"/>
                </a:lnTo>
                <a:lnTo>
                  <a:pt x="2128" y="261"/>
                </a:lnTo>
                <a:lnTo>
                  <a:pt x="2136" y="251"/>
                </a:lnTo>
                <a:lnTo>
                  <a:pt x="2141" y="246"/>
                </a:lnTo>
                <a:lnTo>
                  <a:pt x="2144" y="241"/>
                </a:lnTo>
                <a:lnTo>
                  <a:pt x="2153" y="231"/>
                </a:lnTo>
                <a:lnTo>
                  <a:pt x="2162" y="221"/>
                </a:lnTo>
                <a:lnTo>
                  <a:pt x="2172" y="212"/>
                </a:lnTo>
                <a:lnTo>
                  <a:pt x="2182" y="205"/>
                </a:lnTo>
                <a:lnTo>
                  <a:pt x="2192" y="197"/>
                </a:lnTo>
                <a:lnTo>
                  <a:pt x="2203" y="190"/>
                </a:lnTo>
                <a:lnTo>
                  <a:pt x="2214" y="182"/>
                </a:lnTo>
                <a:lnTo>
                  <a:pt x="2225" y="176"/>
                </a:lnTo>
                <a:lnTo>
                  <a:pt x="2237" y="171"/>
                </a:lnTo>
                <a:lnTo>
                  <a:pt x="2249" y="166"/>
                </a:lnTo>
                <a:lnTo>
                  <a:pt x="2260" y="162"/>
                </a:lnTo>
                <a:lnTo>
                  <a:pt x="2273" y="159"/>
                </a:lnTo>
                <a:lnTo>
                  <a:pt x="2287" y="155"/>
                </a:lnTo>
                <a:lnTo>
                  <a:pt x="2299" y="152"/>
                </a:lnTo>
                <a:lnTo>
                  <a:pt x="2313" y="151"/>
                </a:lnTo>
                <a:lnTo>
                  <a:pt x="2325" y="150"/>
                </a:lnTo>
                <a:lnTo>
                  <a:pt x="2339" y="150"/>
                </a:lnTo>
                <a:lnTo>
                  <a:pt x="2354" y="150"/>
                </a:lnTo>
                <a:lnTo>
                  <a:pt x="2368" y="151"/>
                </a:lnTo>
                <a:lnTo>
                  <a:pt x="2381" y="152"/>
                </a:lnTo>
                <a:lnTo>
                  <a:pt x="2395" y="156"/>
                </a:lnTo>
                <a:lnTo>
                  <a:pt x="2409" y="160"/>
                </a:lnTo>
                <a:lnTo>
                  <a:pt x="2422" y="164"/>
                </a:lnTo>
                <a:lnTo>
                  <a:pt x="2435" y="169"/>
                </a:lnTo>
                <a:lnTo>
                  <a:pt x="2447" y="174"/>
                </a:lnTo>
                <a:lnTo>
                  <a:pt x="2460" y="181"/>
                </a:lnTo>
                <a:lnTo>
                  <a:pt x="2472" y="187"/>
                </a:lnTo>
                <a:lnTo>
                  <a:pt x="2484" y="195"/>
                </a:lnTo>
                <a:lnTo>
                  <a:pt x="2495" y="204"/>
                </a:lnTo>
                <a:lnTo>
                  <a:pt x="2505" y="212"/>
                </a:lnTo>
                <a:lnTo>
                  <a:pt x="2516" y="221"/>
                </a:lnTo>
                <a:lnTo>
                  <a:pt x="2525" y="231"/>
                </a:lnTo>
                <a:lnTo>
                  <a:pt x="2535" y="241"/>
                </a:lnTo>
                <a:lnTo>
                  <a:pt x="2656" y="154"/>
                </a:lnTo>
                <a:lnTo>
                  <a:pt x="2642" y="137"/>
                </a:lnTo>
                <a:lnTo>
                  <a:pt x="2626" y="121"/>
                </a:lnTo>
                <a:lnTo>
                  <a:pt x="2610" y="105"/>
                </a:lnTo>
                <a:lnTo>
                  <a:pt x="2592" y="90"/>
                </a:lnTo>
                <a:lnTo>
                  <a:pt x="2575" y="76"/>
                </a:lnTo>
                <a:lnTo>
                  <a:pt x="2556" y="64"/>
                </a:lnTo>
                <a:lnTo>
                  <a:pt x="2537" y="52"/>
                </a:lnTo>
                <a:lnTo>
                  <a:pt x="2517" y="41"/>
                </a:lnTo>
                <a:lnTo>
                  <a:pt x="2496" y="32"/>
                </a:lnTo>
                <a:lnTo>
                  <a:pt x="2486" y="27"/>
                </a:lnTo>
                <a:lnTo>
                  <a:pt x="2475" y="24"/>
                </a:lnTo>
                <a:lnTo>
                  <a:pt x="2454" y="16"/>
                </a:lnTo>
                <a:lnTo>
                  <a:pt x="2431" y="11"/>
                </a:lnTo>
                <a:lnTo>
                  <a:pt x="2409" y="6"/>
                </a:lnTo>
                <a:lnTo>
                  <a:pt x="2386" y="2"/>
                </a:lnTo>
                <a:lnTo>
                  <a:pt x="2363" y="0"/>
                </a:lnTo>
                <a:lnTo>
                  <a:pt x="2339" y="0"/>
                </a:lnTo>
                <a:lnTo>
                  <a:pt x="2318" y="0"/>
                </a:lnTo>
                <a:lnTo>
                  <a:pt x="2296" y="2"/>
                </a:lnTo>
                <a:lnTo>
                  <a:pt x="2277" y="5"/>
                </a:lnTo>
                <a:lnTo>
                  <a:pt x="2267" y="6"/>
                </a:lnTo>
                <a:lnTo>
                  <a:pt x="2257" y="9"/>
                </a:lnTo>
                <a:lnTo>
                  <a:pt x="2237" y="14"/>
                </a:lnTo>
                <a:lnTo>
                  <a:pt x="2217" y="19"/>
                </a:lnTo>
                <a:lnTo>
                  <a:pt x="2197" y="26"/>
                </a:lnTo>
                <a:lnTo>
                  <a:pt x="2178" y="34"/>
                </a:lnTo>
                <a:lnTo>
                  <a:pt x="2161" y="42"/>
                </a:lnTo>
                <a:lnTo>
                  <a:pt x="2143" y="51"/>
                </a:lnTo>
                <a:lnTo>
                  <a:pt x="2126" y="62"/>
                </a:lnTo>
                <a:lnTo>
                  <a:pt x="2108" y="72"/>
                </a:lnTo>
                <a:lnTo>
                  <a:pt x="2092" y="85"/>
                </a:lnTo>
                <a:lnTo>
                  <a:pt x="2077" y="97"/>
                </a:lnTo>
                <a:lnTo>
                  <a:pt x="2062" y="111"/>
                </a:lnTo>
                <a:lnTo>
                  <a:pt x="2047" y="125"/>
                </a:lnTo>
                <a:lnTo>
                  <a:pt x="2041" y="132"/>
                </a:lnTo>
                <a:lnTo>
                  <a:pt x="2033" y="140"/>
                </a:lnTo>
                <a:lnTo>
                  <a:pt x="2021" y="156"/>
                </a:lnTo>
                <a:lnTo>
                  <a:pt x="2015" y="164"/>
                </a:lnTo>
                <a:lnTo>
                  <a:pt x="2008" y="172"/>
                </a:lnTo>
                <a:lnTo>
                  <a:pt x="1997" y="189"/>
                </a:lnTo>
                <a:lnTo>
                  <a:pt x="1986" y="206"/>
                </a:lnTo>
                <a:lnTo>
                  <a:pt x="1977" y="224"/>
                </a:lnTo>
                <a:lnTo>
                  <a:pt x="1967" y="242"/>
                </a:lnTo>
                <a:lnTo>
                  <a:pt x="1960" y="261"/>
                </a:lnTo>
                <a:lnTo>
                  <a:pt x="1952" y="281"/>
                </a:lnTo>
                <a:lnTo>
                  <a:pt x="1945" y="301"/>
                </a:lnTo>
                <a:lnTo>
                  <a:pt x="1940" y="321"/>
                </a:lnTo>
                <a:lnTo>
                  <a:pt x="1935" y="341"/>
                </a:lnTo>
                <a:lnTo>
                  <a:pt x="1931" y="362"/>
                </a:lnTo>
                <a:lnTo>
                  <a:pt x="1928" y="385"/>
                </a:lnTo>
                <a:lnTo>
                  <a:pt x="1927" y="406"/>
                </a:lnTo>
                <a:lnTo>
                  <a:pt x="1927" y="429"/>
                </a:lnTo>
                <a:lnTo>
                  <a:pt x="1927" y="450"/>
                </a:lnTo>
                <a:lnTo>
                  <a:pt x="1928" y="472"/>
                </a:lnTo>
                <a:lnTo>
                  <a:pt x="1931" y="494"/>
                </a:lnTo>
                <a:lnTo>
                  <a:pt x="1933" y="504"/>
                </a:lnTo>
                <a:lnTo>
                  <a:pt x="1935" y="515"/>
                </a:lnTo>
                <a:lnTo>
                  <a:pt x="1940" y="535"/>
                </a:lnTo>
                <a:lnTo>
                  <a:pt x="1942" y="545"/>
                </a:lnTo>
                <a:lnTo>
                  <a:pt x="1945" y="555"/>
                </a:lnTo>
                <a:lnTo>
                  <a:pt x="1952" y="575"/>
                </a:lnTo>
                <a:lnTo>
                  <a:pt x="1956" y="585"/>
                </a:lnTo>
                <a:lnTo>
                  <a:pt x="1960" y="595"/>
                </a:lnTo>
                <a:lnTo>
                  <a:pt x="1967" y="614"/>
                </a:lnTo>
                <a:lnTo>
                  <a:pt x="1977" y="632"/>
                </a:lnTo>
                <a:lnTo>
                  <a:pt x="1986" y="650"/>
                </a:lnTo>
                <a:lnTo>
                  <a:pt x="1997" y="667"/>
                </a:lnTo>
                <a:lnTo>
                  <a:pt x="2008" y="685"/>
                </a:lnTo>
                <a:lnTo>
                  <a:pt x="2021" y="700"/>
                </a:lnTo>
                <a:lnTo>
                  <a:pt x="2033" y="716"/>
                </a:lnTo>
                <a:lnTo>
                  <a:pt x="2047" y="731"/>
                </a:lnTo>
                <a:lnTo>
                  <a:pt x="2054" y="739"/>
                </a:lnTo>
                <a:lnTo>
                  <a:pt x="2062" y="745"/>
                </a:lnTo>
                <a:lnTo>
                  <a:pt x="2077" y="759"/>
                </a:lnTo>
                <a:lnTo>
                  <a:pt x="2092" y="771"/>
                </a:lnTo>
                <a:lnTo>
                  <a:pt x="2108" y="784"/>
                </a:lnTo>
                <a:lnTo>
                  <a:pt x="2126" y="795"/>
                </a:lnTo>
                <a:lnTo>
                  <a:pt x="2143" y="805"/>
                </a:lnTo>
                <a:lnTo>
                  <a:pt x="2161" y="814"/>
                </a:lnTo>
                <a:lnTo>
                  <a:pt x="2169" y="819"/>
                </a:lnTo>
                <a:lnTo>
                  <a:pt x="2178" y="822"/>
                </a:lnTo>
                <a:lnTo>
                  <a:pt x="2197" y="830"/>
                </a:lnTo>
                <a:lnTo>
                  <a:pt x="2217" y="837"/>
                </a:lnTo>
                <a:lnTo>
                  <a:pt x="2237" y="842"/>
                </a:lnTo>
                <a:lnTo>
                  <a:pt x="2245" y="845"/>
                </a:lnTo>
                <a:lnTo>
                  <a:pt x="2257" y="847"/>
                </a:lnTo>
                <a:lnTo>
                  <a:pt x="2277" y="851"/>
                </a:lnTo>
                <a:lnTo>
                  <a:pt x="2296" y="854"/>
                </a:lnTo>
                <a:lnTo>
                  <a:pt x="2318" y="856"/>
                </a:lnTo>
                <a:lnTo>
                  <a:pt x="2339" y="856"/>
                </a:lnTo>
                <a:lnTo>
                  <a:pt x="2360" y="856"/>
                </a:lnTo>
                <a:lnTo>
                  <a:pt x="2381" y="854"/>
                </a:lnTo>
                <a:lnTo>
                  <a:pt x="2401" y="851"/>
                </a:lnTo>
                <a:lnTo>
                  <a:pt x="2412" y="850"/>
                </a:lnTo>
                <a:lnTo>
                  <a:pt x="2422" y="847"/>
                </a:lnTo>
                <a:lnTo>
                  <a:pt x="2442" y="842"/>
                </a:lnTo>
                <a:lnTo>
                  <a:pt x="2461" y="837"/>
                </a:lnTo>
                <a:lnTo>
                  <a:pt x="2481" y="830"/>
                </a:lnTo>
                <a:lnTo>
                  <a:pt x="2500" y="822"/>
                </a:lnTo>
                <a:lnTo>
                  <a:pt x="2517" y="814"/>
                </a:lnTo>
                <a:lnTo>
                  <a:pt x="2536" y="805"/>
                </a:lnTo>
                <a:lnTo>
                  <a:pt x="2552" y="795"/>
                </a:lnTo>
                <a:lnTo>
                  <a:pt x="2570" y="784"/>
                </a:lnTo>
                <a:lnTo>
                  <a:pt x="2586" y="771"/>
                </a:lnTo>
                <a:lnTo>
                  <a:pt x="2601" y="759"/>
                </a:lnTo>
                <a:lnTo>
                  <a:pt x="2616" y="745"/>
                </a:lnTo>
                <a:lnTo>
                  <a:pt x="2631" y="731"/>
                </a:lnTo>
                <a:lnTo>
                  <a:pt x="2637" y="724"/>
                </a:lnTo>
                <a:lnTo>
                  <a:pt x="2645" y="716"/>
                </a:lnTo>
                <a:lnTo>
                  <a:pt x="2657" y="700"/>
                </a:lnTo>
                <a:lnTo>
                  <a:pt x="2663" y="692"/>
                </a:lnTo>
                <a:lnTo>
                  <a:pt x="2669" y="685"/>
                </a:lnTo>
                <a:lnTo>
                  <a:pt x="2681" y="667"/>
                </a:lnTo>
                <a:lnTo>
                  <a:pt x="2692" y="650"/>
                </a:lnTo>
                <a:lnTo>
                  <a:pt x="2702" y="632"/>
                </a:lnTo>
                <a:lnTo>
                  <a:pt x="2711" y="614"/>
                </a:lnTo>
                <a:lnTo>
                  <a:pt x="2719" y="595"/>
                </a:lnTo>
                <a:lnTo>
                  <a:pt x="2727" y="575"/>
                </a:lnTo>
                <a:lnTo>
                  <a:pt x="2733" y="555"/>
                </a:lnTo>
                <a:lnTo>
                  <a:pt x="2738" y="535"/>
                </a:lnTo>
                <a:lnTo>
                  <a:pt x="2743" y="515"/>
                </a:lnTo>
                <a:lnTo>
                  <a:pt x="2747" y="494"/>
                </a:lnTo>
                <a:lnTo>
                  <a:pt x="2749" y="472"/>
                </a:lnTo>
                <a:lnTo>
                  <a:pt x="2751" y="450"/>
                </a:lnTo>
                <a:lnTo>
                  <a:pt x="2752" y="429"/>
                </a:lnTo>
                <a:lnTo>
                  <a:pt x="2751" y="416"/>
                </a:lnTo>
                <a:lnTo>
                  <a:pt x="2299" y="416"/>
                </a:lnTo>
                <a:close/>
                <a:moveTo>
                  <a:pt x="3555" y="295"/>
                </a:moveTo>
                <a:lnTo>
                  <a:pt x="3554" y="281"/>
                </a:lnTo>
                <a:lnTo>
                  <a:pt x="3554" y="267"/>
                </a:lnTo>
                <a:lnTo>
                  <a:pt x="3553" y="260"/>
                </a:lnTo>
                <a:lnTo>
                  <a:pt x="3551" y="254"/>
                </a:lnTo>
                <a:lnTo>
                  <a:pt x="3549" y="240"/>
                </a:lnTo>
                <a:lnTo>
                  <a:pt x="3546" y="227"/>
                </a:lnTo>
                <a:lnTo>
                  <a:pt x="3544" y="220"/>
                </a:lnTo>
                <a:lnTo>
                  <a:pt x="3543" y="214"/>
                </a:lnTo>
                <a:lnTo>
                  <a:pt x="3539" y="201"/>
                </a:lnTo>
                <a:lnTo>
                  <a:pt x="3534" y="189"/>
                </a:lnTo>
                <a:lnTo>
                  <a:pt x="3528" y="177"/>
                </a:lnTo>
                <a:lnTo>
                  <a:pt x="3523" y="166"/>
                </a:lnTo>
                <a:lnTo>
                  <a:pt x="3515" y="155"/>
                </a:lnTo>
                <a:lnTo>
                  <a:pt x="3509" y="144"/>
                </a:lnTo>
                <a:lnTo>
                  <a:pt x="3501" y="132"/>
                </a:lnTo>
                <a:lnTo>
                  <a:pt x="3493" y="122"/>
                </a:lnTo>
                <a:lnTo>
                  <a:pt x="3484" y="112"/>
                </a:lnTo>
                <a:lnTo>
                  <a:pt x="3475" y="104"/>
                </a:lnTo>
                <a:lnTo>
                  <a:pt x="3467" y="95"/>
                </a:lnTo>
                <a:lnTo>
                  <a:pt x="3457" y="86"/>
                </a:lnTo>
                <a:lnTo>
                  <a:pt x="3447" y="77"/>
                </a:lnTo>
                <a:lnTo>
                  <a:pt x="3435" y="70"/>
                </a:lnTo>
                <a:lnTo>
                  <a:pt x="3424" y="64"/>
                </a:lnTo>
                <a:lnTo>
                  <a:pt x="3413" y="56"/>
                </a:lnTo>
                <a:lnTo>
                  <a:pt x="3402" y="51"/>
                </a:lnTo>
                <a:lnTo>
                  <a:pt x="3389" y="45"/>
                </a:lnTo>
                <a:lnTo>
                  <a:pt x="3378" y="40"/>
                </a:lnTo>
                <a:lnTo>
                  <a:pt x="3366" y="36"/>
                </a:lnTo>
                <a:lnTo>
                  <a:pt x="3352" y="32"/>
                </a:lnTo>
                <a:lnTo>
                  <a:pt x="3339" y="30"/>
                </a:lnTo>
                <a:lnTo>
                  <a:pt x="3326" y="27"/>
                </a:lnTo>
                <a:lnTo>
                  <a:pt x="3312" y="25"/>
                </a:lnTo>
                <a:lnTo>
                  <a:pt x="3298" y="25"/>
                </a:lnTo>
                <a:lnTo>
                  <a:pt x="3284" y="24"/>
                </a:lnTo>
                <a:lnTo>
                  <a:pt x="2901" y="24"/>
                </a:lnTo>
                <a:lnTo>
                  <a:pt x="2901" y="832"/>
                </a:lnTo>
                <a:lnTo>
                  <a:pt x="3051" y="832"/>
                </a:lnTo>
                <a:lnTo>
                  <a:pt x="3051" y="565"/>
                </a:lnTo>
                <a:lnTo>
                  <a:pt x="3237" y="565"/>
                </a:lnTo>
                <a:lnTo>
                  <a:pt x="3377" y="832"/>
                </a:lnTo>
                <a:lnTo>
                  <a:pt x="3538" y="832"/>
                </a:lnTo>
                <a:lnTo>
                  <a:pt x="3388" y="545"/>
                </a:lnTo>
                <a:lnTo>
                  <a:pt x="3405" y="536"/>
                </a:lnTo>
                <a:lnTo>
                  <a:pt x="3423" y="527"/>
                </a:lnTo>
                <a:lnTo>
                  <a:pt x="3439" y="516"/>
                </a:lnTo>
                <a:lnTo>
                  <a:pt x="3455" y="505"/>
                </a:lnTo>
                <a:lnTo>
                  <a:pt x="3469" y="491"/>
                </a:lnTo>
                <a:lnTo>
                  <a:pt x="3477" y="485"/>
                </a:lnTo>
                <a:lnTo>
                  <a:pt x="3484" y="477"/>
                </a:lnTo>
                <a:lnTo>
                  <a:pt x="3490" y="470"/>
                </a:lnTo>
                <a:lnTo>
                  <a:pt x="3496" y="462"/>
                </a:lnTo>
                <a:lnTo>
                  <a:pt x="3503" y="455"/>
                </a:lnTo>
                <a:lnTo>
                  <a:pt x="3508" y="447"/>
                </a:lnTo>
                <a:lnTo>
                  <a:pt x="3518" y="430"/>
                </a:lnTo>
                <a:lnTo>
                  <a:pt x="3523" y="421"/>
                </a:lnTo>
                <a:lnTo>
                  <a:pt x="3528" y="412"/>
                </a:lnTo>
                <a:lnTo>
                  <a:pt x="3535" y="395"/>
                </a:lnTo>
                <a:lnTo>
                  <a:pt x="3543" y="376"/>
                </a:lnTo>
                <a:lnTo>
                  <a:pt x="3548" y="356"/>
                </a:lnTo>
                <a:lnTo>
                  <a:pt x="3550" y="346"/>
                </a:lnTo>
                <a:lnTo>
                  <a:pt x="3551" y="336"/>
                </a:lnTo>
                <a:lnTo>
                  <a:pt x="3554" y="316"/>
                </a:lnTo>
                <a:lnTo>
                  <a:pt x="3555" y="295"/>
                </a:lnTo>
                <a:close/>
                <a:moveTo>
                  <a:pt x="3404" y="295"/>
                </a:moveTo>
                <a:lnTo>
                  <a:pt x="3403" y="307"/>
                </a:lnTo>
                <a:lnTo>
                  <a:pt x="3402" y="319"/>
                </a:lnTo>
                <a:lnTo>
                  <a:pt x="3398" y="331"/>
                </a:lnTo>
                <a:lnTo>
                  <a:pt x="3394" y="342"/>
                </a:lnTo>
                <a:lnTo>
                  <a:pt x="3389" y="352"/>
                </a:lnTo>
                <a:lnTo>
                  <a:pt x="3383" y="362"/>
                </a:lnTo>
                <a:lnTo>
                  <a:pt x="3377" y="372"/>
                </a:lnTo>
                <a:lnTo>
                  <a:pt x="3368" y="380"/>
                </a:lnTo>
                <a:lnTo>
                  <a:pt x="3361" y="389"/>
                </a:lnTo>
                <a:lnTo>
                  <a:pt x="3351" y="395"/>
                </a:lnTo>
                <a:lnTo>
                  <a:pt x="3341" y="401"/>
                </a:lnTo>
                <a:lnTo>
                  <a:pt x="3331" y="406"/>
                </a:lnTo>
                <a:lnTo>
                  <a:pt x="3319" y="410"/>
                </a:lnTo>
                <a:lnTo>
                  <a:pt x="3307" y="414"/>
                </a:lnTo>
                <a:lnTo>
                  <a:pt x="3302" y="415"/>
                </a:lnTo>
                <a:lnTo>
                  <a:pt x="3296" y="415"/>
                </a:lnTo>
                <a:lnTo>
                  <a:pt x="3283" y="416"/>
                </a:lnTo>
                <a:lnTo>
                  <a:pt x="3051" y="416"/>
                </a:lnTo>
                <a:lnTo>
                  <a:pt x="3051" y="174"/>
                </a:lnTo>
                <a:lnTo>
                  <a:pt x="3283" y="174"/>
                </a:lnTo>
                <a:lnTo>
                  <a:pt x="3296" y="174"/>
                </a:lnTo>
                <a:lnTo>
                  <a:pt x="3307" y="176"/>
                </a:lnTo>
                <a:lnTo>
                  <a:pt x="3319" y="179"/>
                </a:lnTo>
                <a:lnTo>
                  <a:pt x="3331" y="184"/>
                </a:lnTo>
                <a:lnTo>
                  <a:pt x="3341" y="189"/>
                </a:lnTo>
                <a:lnTo>
                  <a:pt x="3351" y="194"/>
                </a:lnTo>
                <a:lnTo>
                  <a:pt x="3361" y="201"/>
                </a:lnTo>
                <a:lnTo>
                  <a:pt x="3368" y="209"/>
                </a:lnTo>
                <a:lnTo>
                  <a:pt x="3377" y="217"/>
                </a:lnTo>
                <a:lnTo>
                  <a:pt x="3383" y="227"/>
                </a:lnTo>
                <a:lnTo>
                  <a:pt x="3389" y="237"/>
                </a:lnTo>
                <a:lnTo>
                  <a:pt x="3394" y="247"/>
                </a:lnTo>
                <a:lnTo>
                  <a:pt x="3398" y="259"/>
                </a:lnTo>
                <a:lnTo>
                  <a:pt x="3402" y="270"/>
                </a:lnTo>
                <a:lnTo>
                  <a:pt x="3403" y="276"/>
                </a:lnTo>
                <a:lnTo>
                  <a:pt x="3403" y="282"/>
                </a:lnTo>
                <a:lnTo>
                  <a:pt x="3404" y="295"/>
                </a:lnTo>
                <a:close/>
                <a:moveTo>
                  <a:pt x="4822" y="429"/>
                </a:moveTo>
                <a:lnTo>
                  <a:pt x="4822" y="407"/>
                </a:lnTo>
                <a:lnTo>
                  <a:pt x="4820" y="386"/>
                </a:lnTo>
                <a:lnTo>
                  <a:pt x="4818" y="366"/>
                </a:lnTo>
                <a:lnTo>
                  <a:pt x="4815" y="346"/>
                </a:lnTo>
                <a:lnTo>
                  <a:pt x="4810" y="327"/>
                </a:lnTo>
                <a:lnTo>
                  <a:pt x="4805" y="307"/>
                </a:lnTo>
                <a:lnTo>
                  <a:pt x="4799" y="289"/>
                </a:lnTo>
                <a:lnTo>
                  <a:pt x="4791" y="271"/>
                </a:lnTo>
                <a:lnTo>
                  <a:pt x="4783" y="252"/>
                </a:lnTo>
                <a:lnTo>
                  <a:pt x="4774" y="235"/>
                </a:lnTo>
                <a:lnTo>
                  <a:pt x="4764" y="219"/>
                </a:lnTo>
                <a:lnTo>
                  <a:pt x="4754" y="202"/>
                </a:lnTo>
                <a:lnTo>
                  <a:pt x="4743" y="186"/>
                </a:lnTo>
                <a:lnTo>
                  <a:pt x="4730" y="171"/>
                </a:lnTo>
                <a:lnTo>
                  <a:pt x="4718" y="156"/>
                </a:lnTo>
                <a:lnTo>
                  <a:pt x="4704" y="142"/>
                </a:lnTo>
                <a:lnTo>
                  <a:pt x="4690" y="129"/>
                </a:lnTo>
                <a:lnTo>
                  <a:pt x="4675" y="116"/>
                </a:lnTo>
                <a:lnTo>
                  <a:pt x="4660" y="105"/>
                </a:lnTo>
                <a:lnTo>
                  <a:pt x="4645" y="94"/>
                </a:lnTo>
                <a:lnTo>
                  <a:pt x="4629" y="82"/>
                </a:lnTo>
                <a:lnTo>
                  <a:pt x="4612" y="72"/>
                </a:lnTo>
                <a:lnTo>
                  <a:pt x="4594" y="64"/>
                </a:lnTo>
                <a:lnTo>
                  <a:pt x="4577" y="56"/>
                </a:lnTo>
                <a:lnTo>
                  <a:pt x="4558" y="49"/>
                </a:lnTo>
                <a:lnTo>
                  <a:pt x="4539" y="42"/>
                </a:lnTo>
                <a:lnTo>
                  <a:pt x="4521" y="36"/>
                </a:lnTo>
                <a:lnTo>
                  <a:pt x="4501" y="32"/>
                </a:lnTo>
                <a:lnTo>
                  <a:pt x="4481" y="29"/>
                </a:lnTo>
                <a:lnTo>
                  <a:pt x="4461" y="26"/>
                </a:lnTo>
                <a:lnTo>
                  <a:pt x="4441" y="25"/>
                </a:lnTo>
                <a:lnTo>
                  <a:pt x="4420" y="24"/>
                </a:lnTo>
                <a:lnTo>
                  <a:pt x="4119" y="24"/>
                </a:lnTo>
                <a:lnTo>
                  <a:pt x="4119" y="832"/>
                </a:lnTo>
                <a:lnTo>
                  <a:pt x="4420" y="832"/>
                </a:lnTo>
                <a:lnTo>
                  <a:pt x="4441" y="831"/>
                </a:lnTo>
                <a:lnTo>
                  <a:pt x="4461" y="830"/>
                </a:lnTo>
                <a:lnTo>
                  <a:pt x="4481" y="827"/>
                </a:lnTo>
                <a:lnTo>
                  <a:pt x="4501" y="824"/>
                </a:lnTo>
                <a:lnTo>
                  <a:pt x="4521" y="820"/>
                </a:lnTo>
                <a:lnTo>
                  <a:pt x="4539" y="814"/>
                </a:lnTo>
                <a:lnTo>
                  <a:pt x="4558" y="807"/>
                </a:lnTo>
                <a:lnTo>
                  <a:pt x="4577" y="800"/>
                </a:lnTo>
                <a:lnTo>
                  <a:pt x="4594" y="792"/>
                </a:lnTo>
                <a:lnTo>
                  <a:pt x="4612" y="784"/>
                </a:lnTo>
                <a:lnTo>
                  <a:pt x="4629" y="774"/>
                </a:lnTo>
                <a:lnTo>
                  <a:pt x="4645" y="764"/>
                </a:lnTo>
                <a:lnTo>
                  <a:pt x="4660" y="752"/>
                </a:lnTo>
                <a:lnTo>
                  <a:pt x="4675" y="740"/>
                </a:lnTo>
                <a:lnTo>
                  <a:pt x="4690" y="727"/>
                </a:lnTo>
                <a:lnTo>
                  <a:pt x="4704" y="714"/>
                </a:lnTo>
                <a:lnTo>
                  <a:pt x="4718" y="700"/>
                </a:lnTo>
                <a:lnTo>
                  <a:pt x="4730" y="685"/>
                </a:lnTo>
                <a:lnTo>
                  <a:pt x="4743" y="670"/>
                </a:lnTo>
                <a:lnTo>
                  <a:pt x="4754" y="654"/>
                </a:lnTo>
                <a:lnTo>
                  <a:pt x="4764" y="637"/>
                </a:lnTo>
                <a:lnTo>
                  <a:pt x="4774" y="621"/>
                </a:lnTo>
                <a:lnTo>
                  <a:pt x="4783" y="604"/>
                </a:lnTo>
                <a:lnTo>
                  <a:pt x="4791" y="585"/>
                </a:lnTo>
                <a:lnTo>
                  <a:pt x="4799" y="567"/>
                </a:lnTo>
                <a:lnTo>
                  <a:pt x="4805" y="549"/>
                </a:lnTo>
                <a:lnTo>
                  <a:pt x="4810" y="529"/>
                </a:lnTo>
                <a:lnTo>
                  <a:pt x="4815" y="510"/>
                </a:lnTo>
                <a:lnTo>
                  <a:pt x="4818" y="490"/>
                </a:lnTo>
                <a:lnTo>
                  <a:pt x="4820" y="470"/>
                </a:lnTo>
                <a:lnTo>
                  <a:pt x="4822" y="449"/>
                </a:lnTo>
                <a:lnTo>
                  <a:pt x="4822" y="429"/>
                </a:lnTo>
                <a:close/>
                <a:moveTo>
                  <a:pt x="4674" y="429"/>
                </a:moveTo>
                <a:lnTo>
                  <a:pt x="4673" y="441"/>
                </a:lnTo>
                <a:lnTo>
                  <a:pt x="4672" y="454"/>
                </a:lnTo>
                <a:lnTo>
                  <a:pt x="4668" y="480"/>
                </a:lnTo>
                <a:lnTo>
                  <a:pt x="4665" y="491"/>
                </a:lnTo>
                <a:lnTo>
                  <a:pt x="4662" y="504"/>
                </a:lnTo>
                <a:lnTo>
                  <a:pt x="4658" y="516"/>
                </a:lnTo>
                <a:lnTo>
                  <a:pt x="4654" y="527"/>
                </a:lnTo>
                <a:lnTo>
                  <a:pt x="4648" y="539"/>
                </a:lnTo>
                <a:lnTo>
                  <a:pt x="4643" y="550"/>
                </a:lnTo>
                <a:lnTo>
                  <a:pt x="4637" y="560"/>
                </a:lnTo>
                <a:lnTo>
                  <a:pt x="4630" y="570"/>
                </a:lnTo>
                <a:lnTo>
                  <a:pt x="4623" y="580"/>
                </a:lnTo>
                <a:lnTo>
                  <a:pt x="4615" y="590"/>
                </a:lnTo>
                <a:lnTo>
                  <a:pt x="4608" y="599"/>
                </a:lnTo>
                <a:lnTo>
                  <a:pt x="4599" y="609"/>
                </a:lnTo>
                <a:lnTo>
                  <a:pt x="4590" y="616"/>
                </a:lnTo>
                <a:lnTo>
                  <a:pt x="4580" y="625"/>
                </a:lnTo>
                <a:lnTo>
                  <a:pt x="4572" y="632"/>
                </a:lnTo>
                <a:lnTo>
                  <a:pt x="4562" y="639"/>
                </a:lnTo>
                <a:lnTo>
                  <a:pt x="4551" y="646"/>
                </a:lnTo>
                <a:lnTo>
                  <a:pt x="4541" y="652"/>
                </a:lnTo>
                <a:lnTo>
                  <a:pt x="4529" y="657"/>
                </a:lnTo>
                <a:lnTo>
                  <a:pt x="4518" y="662"/>
                </a:lnTo>
                <a:lnTo>
                  <a:pt x="4507" y="667"/>
                </a:lnTo>
                <a:lnTo>
                  <a:pt x="4494" y="671"/>
                </a:lnTo>
                <a:lnTo>
                  <a:pt x="4483" y="675"/>
                </a:lnTo>
                <a:lnTo>
                  <a:pt x="4471" y="677"/>
                </a:lnTo>
                <a:lnTo>
                  <a:pt x="4458" y="680"/>
                </a:lnTo>
                <a:lnTo>
                  <a:pt x="4446" y="681"/>
                </a:lnTo>
                <a:lnTo>
                  <a:pt x="4432" y="682"/>
                </a:lnTo>
                <a:lnTo>
                  <a:pt x="4420" y="682"/>
                </a:lnTo>
                <a:lnTo>
                  <a:pt x="4269" y="682"/>
                </a:lnTo>
                <a:lnTo>
                  <a:pt x="4269" y="174"/>
                </a:lnTo>
                <a:lnTo>
                  <a:pt x="4420" y="174"/>
                </a:lnTo>
                <a:lnTo>
                  <a:pt x="4432" y="174"/>
                </a:lnTo>
                <a:lnTo>
                  <a:pt x="4446" y="175"/>
                </a:lnTo>
                <a:lnTo>
                  <a:pt x="4471" y="179"/>
                </a:lnTo>
                <a:lnTo>
                  <a:pt x="4483" y="181"/>
                </a:lnTo>
                <a:lnTo>
                  <a:pt x="4494" y="185"/>
                </a:lnTo>
                <a:lnTo>
                  <a:pt x="4507" y="189"/>
                </a:lnTo>
                <a:lnTo>
                  <a:pt x="4518" y="194"/>
                </a:lnTo>
                <a:lnTo>
                  <a:pt x="4529" y="199"/>
                </a:lnTo>
                <a:lnTo>
                  <a:pt x="4541" y="204"/>
                </a:lnTo>
                <a:lnTo>
                  <a:pt x="4551" y="210"/>
                </a:lnTo>
                <a:lnTo>
                  <a:pt x="4562" y="217"/>
                </a:lnTo>
                <a:lnTo>
                  <a:pt x="4572" y="224"/>
                </a:lnTo>
                <a:lnTo>
                  <a:pt x="4580" y="231"/>
                </a:lnTo>
                <a:lnTo>
                  <a:pt x="4590" y="240"/>
                </a:lnTo>
                <a:lnTo>
                  <a:pt x="4599" y="249"/>
                </a:lnTo>
                <a:lnTo>
                  <a:pt x="4608" y="257"/>
                </a:lnTo>
                <a:lnTo>
                  <a:pt x="4615" y="266"/>
                </a:lnTo>
                <a:lnTo>
                  <a:pt x="4623" y="276"/>
                </a:lnTo>
                <a:lnTo>
                  <a:pt x="4630" y="286"/>
                </a:lnTo>
                <a:lnTo>
                  <a:pt x="4637" y="296"/>
                </a:lnTo>
                <a:lnTo>
                  <a:pt x="4643" y="306"/>
                </a:lnTo>
                <a:lnTo>
                  <a:pt x="4648" y="317"/>
                </a:lnTo>
                <a:lnTo>
                  <a:pt x="4654" y="329"/>
                </a:lnTo>
                <a:lnTo>
                  <a:pt x="4658" y="341"/>
                </a:lnTo>
                <a:lnTo>
                  <a:pt x="4662" y="352"/>
                </a:lnTo>
                <a:lnTo>
                  <a:pt x="4665" y="365"/>
                </a:lnTo>
                <a:lnTo>
                  <a:pt x="4668" y="376"/>
                </a:lnTo>
                <a:lnTo>
                  <a:pt x="4670" y="390"/>
                </a:lnTo>
                <a:lnTo>
                  <a:pt x="4672" y="402"/>
                </a:lnTo>
                <a:lnTo>
                  <a:pt x="4673" y="415"/>
                </a:lnTo>
                <a:lnTo>
                  <a:pt x="4674" y="429"/>
                </a:lnTo>
                <a:close/>
                <a:moveTo>
                  <a:pt x="3738" y="832"/>
                </a:moveTo>
                <a:lnTo>
                  <a:pt x="3887" y="832"/>
                </a:lnTo>
                <a:lnTo>
                  <a:pt x="3887" y="24"/>
                </a:lnTo>
                <a:lnTo>
                  <a:pt x="3738" y="24"/>
                </a:lnTo>
                <a:lnTo>
                  <a:pt x="3738" y="832"/>
                </a:lnTo>
                <a:close/>
                <a:moveTo>
                  <a:pt x="0" y="24"/>
                </a:moveTo>
                <a:lnTo>
                  <a:pt x="0" y="832"/>
                </a:lnTo>
                <a:lnTo>
                  <a:pt x="150" y="832"/>
                </a:lnTo>
                <a:lnTo>
                  <a:pt x="150" y="565"/>
                </a:lnTo>
                <a:lnTo>
                  <a:pt x="442" y="565"/>
                </a:lnTo>
                <a:lnTo>
                  <a:pt x="519" y="416"/>
                </a:lnTo>
                <a:lnTo>
                  <a:pt x="150" y="416"/>
                </a:lnTo>
                <a:lnTo>
                  <a:pt x="150" y="174"/>
                </a:lnTo>
                <a:lnTo>
                  <a:pt x="555" y="174"/>
                </a:lnTo>
                <a:lnTo>
                  <a:pt x="555" y="24"/>
                </a:lnTo>
                <a:lnTo>
                  <a:pt x="0" y="24"/>
                </a:lnTo>
                <a:close/>
                <a:moveTo>
                  <a:pt x="1624" y="24"/>
                </a:moveTo>
                <a:lnTo>
                  <a:pt x="1624" y="617"/>
                </a:lnTo>
                <a:lnTo>
                  <a:pt x="1315" y="24"/>
                </a:lnTo>
                <a:lnTo>
                  <a:pt x="1104" y="24"/>
                </a:lnTo>
                <a:lnTo>
                  <a:pt x="1104" y="832"/>
                </a:lnTo>
                <a:lnTo>
                  <a:pt x="1252" y="832"/>
                </a:lnTo>
                <a:lnTo>
                  <a:pt x="1252" y="239"/>
                </a:lnTo>
                <a:lnTo>
                  <a:pt x="1563" y="832"/>
                </a:lnTo>
                <a:lnTo>
                  <a:pt x="1774" y="832"/>
                </a:lnTo>
                <a:lnTo>
                  <a:pt x="1774" y="24"/>
                </a:lnTo>
                <a:lnTo>
                  <a:pt x="1624" y="24"/>
                </a:lnTo>
                <a:close/>
                <a:moveTo>
                  <a:pt x="723" y="832"/>
                </a:moveTo>
                <a:lnTo>
                  <a:pt x="872" y="832"/>
                </a:lnTo>
                <a:lnTo>
                  <a:pt x="872" y="24"/>
                </a:lnTo>
                <a:lnTo>
                  <a:pt x="723" y="24"/>
                </a:lnTo>
                <a:lnTo>
                  <a:pt x="723" y="832"/>
                </a:lnTo>
                <a:close/>
              </a:path>
            </a:pathLst>
          </a:custGeom>
          <a:solidFill>
            <a:srgbClr val="D512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cxnSp>
        <p:nvCxnSpPr>
          <p:cNvPr id="8" name="Straight Connector 8"/>
          <p:cNvCxnSpPr>
            <a:cxnSpLocks/>
          </p:cNvCxnSpPr>
          <p:nvPr/>
        </p:nvCxnSpPr>
        <p:spPr>
          <a:xfrm rot="-120000" flipV="1">
            <a:off x="7180763" y="841708"/>
            <a:ext cx="396000" cy="7200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6" name="Kuvan paikkamerkki 5">
            <a:extLst>
              <a:ext uri="{FF2B5EF4-FFF2-40B4-BE49-F238E27FC236}">
                <a16:creationId xmlns:a16="http://schemas.microsoft.com/office/drawing/2014/main" id="{8782F9BF-DCF5-4448-A093-CD47D223EBF3}"/>
              </a:ext>
            </a:extLst>
          </p:cNvPr>
          <p:cNvSpPr>
            <a:spLocks noGrp="1"/>
          </p:cNvSpPr>
          <p:nvPr>
            <p:ph type="pic" sz="quarter" idx="10"/>
          </p:nvPr>
        </p:nvSpPr>
        <p:spPr>
          <a:xfrm>
            <a:off x="0" y="0"/>
            <a:ext cx="5486400" cy="6881813"/>
          </a:xfrm>
        </p:spPr>
        <p:txBody>
          <a:bodyPr anchor="ctr"/>
          <a:lstStyle>
            <a:lvl1pPr marL="0" indent="0" algn="ctr">
              <a:buNone/>
              <a:defRPr/>
            </a:lvl1pPr>
          </a:lstStyle>
          <a:p>
            <a:r>
              <a:rPr lang="en-US"/>
              <a:t>Click icon to add picture</a:t>
            </a:r>
            <a:endParaRPr lang="fi-FI"/>
          </a:p>
        </p:txBody>
      </p:sp>
      <p:sp>
        <p:nvSpPr>
          <p:cNvPr id="11" name="Päivämäärän paikkamerkki 10">
            <a:extLst>
              <a:ext uri="{FF2B5EF4-FFF2-40B4-BE49-F238E27FC236}">
                <a16:creationId xmlns:a16="http://schemas.microsoft.com/office/drawing/2014/main" id="{4638068C-7F52-4BCA-85C8-26298F2399E5}"/>
              </a:ext>
            </a:extLst>
          </p:cNvPr>
          <p:cNvSpPr>
            <a:spLocks noGrp="1"/>
          </p:cNvSpPr>
          <p:nvPr>
            <p:ph type="dt" sz="half" idx="11"/>
          </p:nvPr>
        </p:nvSpPr>
        <p:spPr>
          <a:xfrm>
            <a:off x="5735960" y="1052736"/>
            <a:ext cx="1322733" cy="287514"/>
          </a:xfrm>
          <a:prstGeom prst="rect">
            <a:avLst/>
          </a:prstGeom>
        </p:spPr>
        <p:txBody>
          <a:bodyPr/>
          <a:lstStyle>
            <a:lvl1pPr algn="r">
              <a:defRPr sz="1600">
                <a:solidFill>
                  <a:srgbClr val="3E5660"/>
                </a:solidFill>
              </a:defRPr>
            </a:lvl1pPr>
          </a:lstStyle>
          <a:p>
            <a:fld id="{61F55BE5-78CD-4D47-8E44-DEF2964E0D47}" type="datetime1">
              <a:rPr lang="fi-FI" smtClean="0"/>
              <a:t>28.8.2026</a:t>
            </a:fld>
            <a:endParaRPr lang="fi-FI" dirty="0"/>
          </a:p>
        </p:txBody>
      </p:sp>
      <p:sp>
        <p:nvSpPr>
          <p:cNvPr id="12" name="Alatunnisteen paikkamerkki 11">
            <a:extLst>
              <a:ext uri="{FF2B5EF4-FFF2-40B4-BE49-F238E27FC236}">
                <a16:creationId xmlns:a16="http://schemas.microsoft.com/office/drawing/2014/main" id="{63A34FAD-A34B-4EAF-9194-37DA1D5D6246}"/>
              </a:ext>
            </a:extLst>
          </p:cNvPr>
          <p:cNvSpPr>
            <a:spLocks noGrp="1"/>
          </p:cNvSpPr>
          <p:nvPr>
            <p:ph type="ftr" sz="quarter" idx="12"/>
          </p:nvPr>
        </p:nvSpPr>
        <p:spPr>
          <a:xfrm>
            <a:off x="7676813" y="1092568"/>
            <a:ext cx="3672000" cy="214488"/>
          </a:xfrm>
          <a:prstGeom prst="rect">
            <a:avLst/>
          </a:prstGeom>
        </p:spPr>
        <p:txBody>
          <a:bodyPr/>
          <a:lstStyle>
            <a:lvl1pPr algn="l">
              <a:defRPr sz="1600">
                <a:solidFill>
                  <a:schemeClr val="accent2"/>
                </a:solidFill>
              </a:defRPr>
            </a:lvl1pPr>
          </a:lstStyle>
          <a:p>
            <a:endParaRPr lang="fi-FI"/>
          </a:p>
        </p:txBody>
      </p:sp>
    </p:spTree>
    <p:extLst>
      <p:ext uri="{BB962C8B-B14F-4D97-AF65-F5344CB8AC3E}">
        <p14:creationId xmlns:p14="http://schemas.microsoft.com/office/powerpoint/2010/main" val="58934833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p:cSld name="Lopetusdia FI">
    <p:spTree>
      <p:nvGrpSpPr>
        <p:cNvPr id="1" name=""/>
        <p:cNvGrpSpPr/>
        <p:nvPr/>
      </p:nvGrpSpPr>
      <p:grpSpPr>
        <a:xfrm>
          <a:off x="0" y="0"/>
          <a:ext cx="0" cy="0"/>
          <a:chOff x="0" y="0"/>
          <a:chExt cx="0" cy="0"/>
        </a:xfrm>
      </p:grpSpPr>
      <p:sp>
        <p:nvSpPr>
          <p:cNvPr id="12" name="Freeform 6" descr="Fingrid logo"/>
          <p:cNvSpPr>
            <a:spLocks noChangeAspect="1" noEditPoints="1"/>
          </p:cNvSpPr>
          <p:nvPr/>
        </p:nvSpPr>
        <p:spPr bwMode="auto">
          <a:xfrm>
            <a:off x="9193470" y="5655725"/>
            <a:ext cx="2232419" cy="396000"/>
          </a:xfrm>
          <a:custGeom>
            <a:avLst/>
            <a:gdLst>
              <a:gd name="T0" fmla="*/ 2515 w 4822"/>
              <a:gd name="T1" fmla="*/ 636 h 856"/>
              <a:gd name="T2" fmla="*/ 2410 w 4822"/>
              <a:gd name="T3" fmla="*/ 696 h 856"/>
              <a:gd name="T4" fmla="*/ 2287 w 4822"/>
              <a:gd name="T5" fmla="*/ 701 h 856"/>
              <a:gd name="T6" fmla="*/ 2182 w 4822"/>
              <a:gd name="T7" fmla="*/ 651 h 856"/>
              <a:gd name="T8" fmla="*/ 2121 w 4822"/>
              <a:gd name="T9" fmla="*/ 584 h 856"/>
              <a:gd name="T10" fmla="*/ 2081 w 4822"/>
              <a:gd name="T11" fmla="*/ 484 h 856"/>
              <a:gd name="T12" fmla="*/ 2081 w 4822"/>
              <a:gd name="T13" fmla="*/ 372 h 856"/>
              <a:gd name="T14" fmla="*/ 2121 w 4822"/>
              <a:gd name="T15" fmla="*/ 272 h 856"/>
              <a:gd name="T16" fmla="*/ 2172 w 4822"/>
              <a:gd name="T17" fmla="*/ 212 h 856"/>
              <a:gd name="T18" fmla="*/ 2260 w 4822"/>
              <a:gd name="T19" fmla="*/ 162 h 856"/>
              <a:gd name="T20" fmla="*/ 2368 w 4822"/>
              <a:gd name="T21" fmla="*/ 151 h 856"/>
              <a:gd name="T22" fmla="*/ 2472 w 4822"/>
              <a:gd name="T23" fmla="*/ 187 h 856"/>
              <a:gd name="T24" fmla="*/ 2642 w 4822"/>
              <a:gd name="T25" fmla="*/ 137 h 856"/>
              <a:gd name="T26" fmla="*/ 2496 w 4822"/>
              <a:gd name="T27" fmla="*/ 32 h 856"/>
              <a:gd name="T28" fmla="*/ 2339 w 4822"/>
              <a:gd name="T29" fmla="*/ 0 h 856"/>
              <a:gd name="T30" fmla="*/ 2197 w 4822"/>
              <a:gd name="T31" fmla="*/ 26 h 856"/>
              <a:gd name="T32" fmla="*/ 2062 w 4822"/>
              <a:gd name="T33" fmla="*/ 111 h 856"/>
              <a:gd name="T34" fmla="*/ 1986 w 4822"/>
              <a:gd name="T35" fmla="*/ 206 h 856"/>
              <a:gd name="T36" fmla="*/ 1931 w 4822"/>
              <a:gd name="T37" fmla="*/ 362 h 856"/>
              <a:gd name="T38" fmla="*/ 1935 w 4822"/>
              <a:gd name="T39" fmla="*/ 515 h 856"/>
              <a:gd name="T40" fmla="*/ 1977 w 4822"/>
              <a:gd name="T41" fmla="*/ 632 h 856"/>
              <a:gd name="T42" fmla="*/ 2062 w 4822"/>
              <a:gd name="T43" fmla="*/ 745 h 856"/>
              <a:gd name="T44" fmla="*/ 2178 w 4822"/>
              <a:gd name="T45" fmla="*/ 822 h 856"/>
              <a:gd name="T46" fmla="*/ 2318 w 4822"/>
              <a:gd name="T47" fmla="*/ 856 h 856"/>
              <a:gd name="T48" fmla="*/ 2461 w 4822"/>
              <a:gd name="T49" fmla="*/ 837 h 856"/>
              <a:gd name="T50" fmla="*/ 2601 w 4822"/>
              <a:gd name="T51" fmla="*/ 759 h 856"/>
              <a:gd name="T52" fmla="*/ 2681 w 4822"/>
              <a:gd name="T53" fmla="*/ 667 h 856"/>
              <a:gd name="T54" fmla="*/ 2743 w 4822"/>
              <a:gd name="T55" fmla="*/ 515 h 856"/>
              <a:gd name="T56" fmla="*/ 3554 w 4822"/>
              <a:gd name="T57" fmla="*/ 281 h 856"/>
              <a:gd name="T58" fmla="*/ 3539 w 4822"/>
              <a:gd name="T59" fmla="*/ 201 h 856"/>
              <a:gd name="T60" fmla="*/ 3484 w 4822"/>
              <a:gd name="T61" fmla="*/ 112 h 856"/>
              <a:gd name="T62" fmla="*/ 3402 w 4822"/>
              <a:gd name="T63" fmla="*/ 51 h 856"/>
              <a:gd name="T64" fmla="*/ 3298 w 4822"/>
              <a:gd name="T65" fmla="*/ 25 h 856"/>
              <a:gd name="T66" fmla="*/ 3538 w 4822"/>
              <a:gd name="T67" fmla="*/ 832 h 856"/>
              <a:gd name="T68" fmla="*/ 3484 w 4822"/>
              <a:gd name="T69" fmla="*/ 477 h 856"/>
              <a:gd name="T70" fmla="*/ 3535 w 4822"/>
              <a:gd name="T71" fmla="*/ 395 h 856"/>
              <a:gd name="T72" fmla="*/ 3403 w 4822"/>
              <a:gd name="T73" fmla="*/ 307 h 856"/>
              <a:gd name="T74" fmla="*/ 3361 w 4822"/>
              <a:gd name="T75" fmla="*/ 389 h 856"/>
              <a:gd name="T76" fmla="*/ 3283 w 4822"/>
              <a:gd name="T77" fmla="*/ 416 h 856"/>
              <a:gd name="T78" fmla="*/ 3341 w 4822"/>
              <a:gd name="T79" fmla="*/ 189 h 856"/>
              <a:gd name="T80" fmla="*/ 3398 w 4822"/>
              <a:gd name="T81" fmla="*/ 259 h 856"/>
              <a:gd name="T82" fmla="*/ 4818 w 4822"/>
              <a:gd name="T83" fmla="*/ 366 h 856"/>
              <a:gd name="T84" fmla="*/ 4764 w 4822"/>
              <a:gd name="T85" fmla="*/ 219 h 856"/>
              <a:gd name="T86" fmla="*/ 4660 w 4822"/>
              <a:gd name="T87" fmla="*/ 105 h 856"/>
              <a:gd name="T88" fmla="*/ 4521 w 4822"/>
              <a:gd name="T89" fmla="*/ 36 h 856"/>
              <a:gd name="T90" fmla="*/ 4420 w 4822"/>
              <a:gd name="T91" fmla="*/ 832 h 856"/>
              <a:gd name="T92" fmla="*/ 4577 w 4822"/>
              <a:gd name="T93" fmla="*/ 800 h 856"/>
              <a:gd name="T94" fmla="*/ 4704 w 4822"/>
              <a:gd name="T95" fmla="*/ 714 h 856"/>
              <a:gd name="T96" fmla="*/ 4791 w 4822"/>
              <a:gd name="T97" fmla="*/ 585 h 856"/>
              <a:gd name="T98" fmla="*/ 4822 w 4822"/>
              <a:gd name="T99" fmla="*/ 429 h 856"/>
              <a:gd name="T100" fmla="*/ 4654 w 4822"/>
              <a:gd name="T101" fmla="*/ 527 h 856"/>
              <a:gd name="T102" fmla="*/ 4599 w 4822"/>
              <a:gd name="T103" fmla="*/ 609 h 856"/>
              <a:gd name="T104" fmla="*/ 4518 w 4822"/>
              <a:gd name="T105" fmla="*/ 662 h 856"/>
              <a:gd name="T106" fmla="*/ 4420 w 4822"/>
              <a:gd name="T107" fmla="*/ 682 h 856"/>
              <a:gd name="T108" fmla="*/ 4494 w 4822"/>
              <a:gd name="T109" fmla="*/ 185 h 856"/>
              <a:gd name="T110" fmla="*/ 4580 w 4822"/>
              <a:gd name="T111" fmla="*/ 231 h 856"/>
              <a:gd name="T112" fmla="*/ 4643 w 4822"/>
              <a:gd name="T113" fmla="*/ 306 h 856"/>
              <a:gd name="T114" fmla="*/ 4672 w 4822"/>
              <a:gd name="T115" fmla="*/ 402 h 856"/>
              <a:gd name="T116" fmla="*/ 0 w 4822"/>
              <a:gd name="T117" fmla="*/ 24 h 856"/>
              <a:gd name="T118" fmla="*/ 555 w 4822"/>
              <a:gd name="T119" fmla="*/ 174 h 856"/>
              <a:gd name="T120" fmla="*/ 1252 w 4822"/>
              <a:gd name="T121" fmla="*/ 832 h 856"/>
              <a:gd name="T122" fmla="*/ 872 w 4822"/>
              <a:gd name="T123" fmla="*/ 24 h 8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4822" h="856">
                <a:moveTo>
                  <a:pt x="2299" y="416"/>
                </a:moveTo>
                <a:lnTo>
                  <a:pt x="2378" y="565"/>
                </a:lnTo>
                <a:lnTo>
                  <a:pt x="2568" y="565"/>
                </a:lnTo>
                <a:lnTo>
                  <a:pt x="2558" y="581"/>
                </a:lnTo>
                <a:lnTo>
                  <a:pt x="2550" y="596"/>
                </a:lnTo>
                <a:lnTo>
                  <a:pt x="2538" y="610"/>
                </a:lnTo>
                <a:lnTo>
                  <a:pt x="2527" y="624"/>
                </a:lnTo>
                <a:lnTo>
                  <a:pt x="2515" y="636"/>
                </a:lnTo>
                <a:lnTo>
                  <a:pt x="2501" y="647"/>
                </a:lnTo>
                <a:lnTo>
                  <a:pt x="2487" y="657"/>
                </a:lnTo>
                <a:lnTo>
                  <a:pt x="2474" y="667"/>
                </a:lnTo>
                <a:lnTo>
                  <a:pt x="2459" y="676"/>
                </a:lnTo>
                <a:lnTo>
                  <a:pt x="2442" y="685"/>
                </a:lnTo>
                <a:lnTo>
                  <a:pt x="2435" y="687"/>
                </a:lnTo>
                <a:lnTo>
                  <a:pt x="2426" y="691"/>
                </a:lnTo>
                <a:lnTo>
                  <a:pt x="2410" y="696"/>
                </a:lnTo>
                <a:lnTo>
                  <a:pt x="2393" y="701"/>
                </a:lnTo>
                <a:lnTo>
                  <a:pt x="2375" y="704"/>
                </a:lnTo>
                <a:lnTo>
                  <a:pt x="2358" y="706"/>
                </a:lnTo>
                <a:lnTo>
                  <a:pt x="2339" y="707"/>
                </a:lnTo>
                <a:lnTo>
                  <a:pt x="2325" y="706"/>
                </a:lnTo>
                <a:lnTo>
                  <a:pt x="2313" y="705"/>
                </a:lnTo>
                <a:lnTo>
                  <a:pt x="2299" y="704"/>
                </a:lnTo>
                <a:lnTo>
                  <a:pt x="2287" y="701"/>
                </a:lnTo>
                <a:lnTo>
                  <a:pt x="2273" y="699"/>
                </a:lnTo>
                <a:lnTo>
                  <a:pt x="2260" y="695"/>
                </a:lnTo>
                <a:lnTo>
                  <a:pt x="2237" y="685"/>
                </a:lnTo>
                <a:lnTo>
                  <a:pt x="2225" y="680"/>
                </a:lnTo>
                <a:lnTo>
                  <a:pt x="2214" y="674"/>
                </a:lnTo>
                <a:lnTo>
                  <a:pt x="2203" y="666"/>
                </a:lnTo>
                <a:lnTo>
                  <a:pt x="2192" y="659"/>
                </a:lnTo>
                <a:lnTo>
                  <a:pt x="2182" y="651"/>
                </a:lnTo>
                <a:lnTo>
                  <a:pt x="2172" y="644"/>
                </a:lnTo>
                <a:lnTo>
                  <a:pt x="2162" y="635"/>
                </a:lnTo>
                <a:lnTo>
                  <a:pt x="2158" y="630"/>
                </a:lnTo>
                <a:lnTo>
                  <a:pt x="2153" y="625"/>
                </a:lnTo>
                <a:lnTo>
                  <a:pt x="2144" y="615"/>
                </a:lnTo>
                <a:lnTo>
                  <a:pt x="2136" y="605"/>
                </a:lnTo>
                <a:lnTo>
                  <a:pt x="2128" y="595"/>
                </a:lnTo>
                <a:lnTo>
                  <a:pt x="2121" y="584"/>
                </a:lnTo>
                <a:lnTo>
                  <a:pt x="2114" y="572"/>
                </a:lnTo>
                <a:lnTo>
                  <a:pt x="2108" y="561"/>
                </a:lnTo>
                <a:lnTo>
                  <a:pt x="2102" y="549"/>
                </a:lnTo>
                <a:lnTo>
                  <a:pt x="2097" y="536"/>
                </a:lnTo>
                <a:lnTo>
                  <a:pt x="2092" y="524"/>
                </a:lnTo>
                <a:lnTo>
                  <a:pt x="2088" y="511"/>
                </a:lnTo>
                <a:lnTo>
                  <a:pt x="2084" y="497"/>
                </a:lnTo>
                <a:lnTo>
                  <a:pt x="2081" y="484"/>
                </a:lnTo>
                <a:lnTo>
                  <a:pt x="2079" y="470"/>
                </a:lnTo>
                <a:lnTo>
                  <a:pt x="2077" y="456"/>
                </a:lnTo>
                <a:lnTo>
                  <a:pt x="2076" y="442"/>
                </a:lnTo>
                <a:lnTo>
                  <a:pt x="2076" y="429"/>
                </a:lnTo>
                <a:lnTo>
                  <a:pt x="2076" y="414"/>
                </a:lnTo>
                <a:lnTo>
                  <a:pt x="2077" y="400"/>
                </a:lnTo>
                <a:lnTo>
                  <a:pt x="2079" y="386"/>
                </a:lnTo>
                <a:lnTo>
                  <a:pt x="2081" y="372"/>
                </a:lnTo>
                <a:lnTo>
                  <a:pt x="2084" y="359"/>
                </a:lnTo>
                <a:lnTo>
                  <a:pt x="2088" y="345"/>
                </a:lnTo>
                <a:lnTo>
                  <a:pt x="2092" y="332"/>
                </a:lnTo>
                <a:lnTo>
                  <a:pt x="2097" y="320"/>
                </a:lnTo>
                <a:lnTo>
                  <a:pt x="2102" y="307"/>
                </a:lnTo>
                <a:lnTo>
                  <a:pt x="2108" y="295"/>
                </a:lnTo>
                <a:lnTo>
                  <a:pt x="2114" y="284"/>
                </a:lnTo>
                <a:lnTo>
                  <a:pt x="2121" y="272"/>
                </a:lnTo>
                <a:lnTo>
                  <a:pt x="2124" y="266"/>
                </a:lnTo>
                <a:lnTo>
                  <a:pt x="2128" y="261"/>
                </a:lnTo>
                <a:lnTo>
                  <a:pt x="2136" y="251"/>
                </a:lnTo>
                <a:lnTo>
                  <a:pt x="2141" y="246"/>
                </a:lnTo>
                <a:lnTo>
                  <a:pt x="2144" y="241"/>
                </a:lnTo>
                <a:lnTo>
                  <a:pt x="2153" y="231"/>
                </a:lnTo>
                <a:lnTo>
                  <a:pt x="2162" y="221"/>
                </a:lnTo>
                <a:lnTo>
                  <a:pt x="2172" y="212"/>
                </a:lnTo>
                <a:lnTo>
                  <a:pt x="2182" y="205"/>
                </a:lnTo>
                <a:lnTo>
                  <a:pt x="2192" y="197"/>
                </a:lnTo>
                <a:lnTo>
                  <a:pt x="2203" y="190"/>
                </a:lnTo>
                <a:lnTo>
                  <a:pt x="2214" y="182"/>
                </a:lnTo>
                <a:lnTo>
                  <a:pt x="2225" y="176"/>
                </a:lnTo>
                <a:lnTo>
                  <a:pt x="2237" y="171"/>
                </a:lnTo>
                <a:lnTo>
                  <a:pt x="2249" y="166"/>
                </a:lnTo>
                <a:lnTo>
                  <a:pt x="2260" y="162"/>
                </a:lnTo>
                <a:lnTo>
                  <a:pt x="2273" y="159"/>
                </a:lnTo>
                <a:lnTo>
                  <a:pt x="2287" y="155"/>
                </a:lnTo>
                <a:lnTo>
                  <a:pt x="2299" y="152"/>
                </a:lnTo>
                <a:lnTo>
                  <a:pt x="2313" y="151"/>
                </a:lnTo>
                <a:lnTo>
                  <a:pt x="2325" y="150"/>
                </a:lnTo>
                <a:lnTo>
                  <a:pt x="2339" y="150"/>
                </a:lnTo>
                <a:lnTo>
                  <a:pt x="2354" y="150"/>
                </a:lnTo>
                <a:lnTo>
                  <a:pt x="2368" y="151"/>
                </a:lnTo>
                <a:lnTo>
                  <a:pt x="2381" y="152"/>
                </a:lnTo>
                <a:lnTo>
                  <a:pt x="2395" y="156"/>
                </a:lnTo>
                <a:lnTo>
                  <a:pt x="2409" y="160"/>
                </a:lnTo>
                <a:lnTo>
                  <a:pt x="2422" y="164"/>
                </a:lnTo>
                <a:lnTo>
                  <a:pt x="2435" y="169"/>
                </a:lnTo>
                <a:lnTo>
                  <a:pt x="2447" y="174"/>
                </a:lnTo>
                <a:lnTo>
                  <a:pt x="2460" y="181"/>
                </a:lnTo>
                <a:lnTo>
                  <a:pt x="2472" y="187"/>
                </a:lnTo>
                <a:lnTo>
                  <a:pt x="2484" y="195"/>
                </a:lnTo>
                <a:lnTo>
                  <a:pt x="2495" y="204"/>
                </a:lnTo>
                <a:lnTo>
                  <a:pt x="2505" y="212"/>
                </a:lnTo>
                <a:lnTo>
                  <a:pt x="2516" y="221"/>
                </a:lnTo>
                <a:lnTo>
                  <a:pt x="2525" y="231"/>
                </a:lnTo>
                <a:lnTo>
                  <a:pt x="2535" y="241"/>
                </a:lnTo>
                <a:lnTo>
                  <a:pt x="2656" y="154"/>
                </a:lnTo>
                <a:lnTo>
                  <a:pt x="2642" y="137"/>
                </a:lnTo>
                <a:lnTo>
                  <a:pt x="2626" y="121"/>
                </a:lnTo>
                <a:lnTo>
                  <a:pt x="2610" y="105"/>
                </a:lnTo>
                <a:lnTo>
                  <a:pt x="2592" y="90"/>
                </a:lnTo>
                <a:lnTo>
                  <a:pt x="2575" y="76"/>
                </a:lnTo>
                <a:lnTo>
                  <a:pt x="2556" y="64"/>
                </a:lnTo>
                <a:lnTo>
                  <a:pt x="2537" y="52"/>
                </a:lnTo>
                <a:lnTo>
                  <a:pt x="2517" y="41"/>
                </a:lnTo>
                <a:lnTo>
                  <a:pt x="2496" y="32"/>
                </a:lnTo>
                <a:lnTo>
                  <a:pt x="2486" y="27"/>
                </a:lnTo>
                <a:lnTo>
                  <a:pt x="2475" y="24"/>
                </a:lnTo>
                <a:lnTo>
                  <a:pt x="2454" y="16"/>
                </a:lnTo>
                <a:lnTo>
                  <a:pt x="2431" y="11"/>
                </a:lnTo>
                <a:lnTo>
                  <a:pt x="2409" y="6"/>
                </a:lnTo>
                <a:lnTo>
                  <a:pt x="2386" y="2"/>
                </a:lnTo>
                <a:lnTo>
                  <a:pt x="2363" y="0"/>
                </a:lnTo>
                <a:lnTo>
                  <a:pt x="2339" y="0"/>
                </a:lnTo>
                <a:lnTo>
                  <a:pt x="2318" y="0"/>
                </a:lnTo>
                <a:lnTo>
                  <a:pt x="2296" y="2"/>
                </a:lnTo>
                <a:lnTo>
                  <a:pt x="2277" y="5"/>
                </a:lnTo>
                <a:lnTo>
                  <a:pt x="2267" y="6"/>
                </a:lnTo>
                <a:lnTo>
                  <a:pt x="2257" y="9"/>
                </a:lnTo>
                <a:lnTo>
                  <a:pt x="2237" y="14"/>
                </a:lnTo>
                <a:lnTo>
                  <a:pt x="2217" y="19"/>
                </a:lnTo>
                <a:lnTo>
                  <a:pt x="2197" y="26"/>
                </a:lnTo>
                <a:lnTo>
                  <a:pt x="2178" y="34"/>
                </a:lnTo>
                <a:lnTo>
                  <a:pt x="2161" y="42"/>
                </a:lnTo>
                <a:lnTo>
                  <a:pt x="2143" y="51"/>
                </a:lnTo>
                <a:lnTo>
                  <a:pt x="2126" y="62"/>
                </a:lnTo>
                <a:lnTo>
                  <a:pt x="2108" y="72"/>
                </a:lnTo>
                <a:lnTo>
                  <a:pt x="2092" y="85"/>
                </a:lnTo>
                <a:lnTo>
                  <a:pt x="2077" y="97"/>
                </a:lnTo>
                <a:lnTo>
                  <a:pt x="2062" y="111"/>
                </a:lnTo>
                <a:lnTo>
                  <a:pt x="2047" y="125"/>
                </a:lnTo>
                <a:lnTo>
                  <a:pt x="2041" y="132"/>
                </a:lnTo>
                <a:lnTo>
                  <a:pt x="2033" y="140"/>
                </a:lnTo>
                <a:lnTo>
                  <a:pt x="2021" y="156"/>
                </a:lnTo>
                <a:lnTo>
                  <a:pt x="2015" y="164"/>
                </a:lnTo>
                <a:lnTo>
                  <a:pt x="2008" y="172"/>
                </a:lnTo>
                <a:lnTo>
                  <a:pt x="1997" y="189"/>
                </a:lnTo>
                <a:lnTo>
                  <a:pt x="1986" y="206"/>
                </a:lnTo>
                <a:lnTo>
                  <a:pt x="1977" y="224"/>
                </a:lnTo>
                <a:lnTo>
                  <a:pt x="1967" y="242"/>
                </a:lnTo>
                <a:lnTo>
                  <a:pt x="1960" y="261"/>
                </a:lnTo>
                <a:lnTo>
                  <a:pt x="1952" y="281"/>
                </a:lnTo>
                <a:lnTo>
                  <a:pt x="1945" y="301"/>
                </a:lnTo>
                <a:lnTo>
                  <a:pt x="1940" y="321"/>
                </a:lnTo>
                <a:lnTo>
                  <a:pt x="1935" y="341"/>
                </a:lnTo>
                <a:lnTo>
                  <a:pt x="1931" y="362"/>
                </a:lnTo>
                <a:lnTo>
                  <a:pt x="1928" y="385"/>
                </a:lnTo>
                <a:lnTo>
                  <a:pt x="1927" y="406"/>
                </a:lnTo>
                <a:lnTo>
                  <a:pt x="1927" y="429"/>
                </a:lnTo>
                <a:lnTo>
                  <a:pt x="1927" y="450"/>
                </a:lnTo>
                <a:lnTo>
                  <a:pt x="1928" y="472"/>
                </a:lnTo>
                <a:lnTo>
                  <a:pt x="1931" y="494"/>
                </a:lnTo>
                <a:lnTo>
                  <a:pt x="1933" y="504"/>
                </a:lnTo>
                <a:lnTo>
                  <a:pt x="1935" y="515"/>
                </a:lnTo>
                <a:lnTo>
                  <a:pt x="1940" y="535"/>
                </a:lnTo>
                <a:lnTo>
                  <a:pt x="1942" y="545"/>
                </a:lnTo>
                <a:lnTo>
                  <a:pt x="1945" y="555"/>
                </a:lnTo>
                <a:lnTo>
                  <a:pt x="1952" y="575"/>
                </a:lnTo>
                <a:lnTo>
                  <a:pt x="1956" y="585"/>
                </a:lnTo>
                <a:lnTo>
                  <a:pt x="1960" y="595"/>
                </a:lnTo>
                <a:lnTo>
                  <a:pt x="1967" y="614"/>
                </a:lnTo>
                <a:lnTo>
                  <a:pt x="1977" y="632"/>
                </a:lnTo>
                <a:lnTo>
                  <a:pt x="1986" y="650"/>
                </a:lnTo>
                <a:lnTo>
                  <a:pt x="1997" y="667"/>
                </a:lnTo>
                <a:lnTo>
                  <a:pt x="2008" y="685"/>
                </a:lnTo>
                <a:lnTo>
                  <a:pt x="2021" y="700"/>
                </a:lnTo>
                <a:lnTo>
                  <a:pt x="2033" y="716"/>
                </a:lnTo>
                <a:lnTo>
                  <a:pt x="2047" y="731"/>
                </a:lnTo>
                <a:lnTo>
                  <a:pt x="2054" y="739"/>
                </a:lnTo>
                <a:lnTo>
                  <a:pt x="2062" y="745"/>
                </a:lnTo>
                <a:lnTo>
                  <a:pt x="2077" y="759"/>
                </a:lnTo>
                <a:lnTo>
                  <a:pt x="2092" y="771"/>
                </a:lnTo>
                <a:lnTo>
                  <a:pt x="2108" y="784"/>
                </a:lnTo>
                <a:lnTo>
                  <a:pt x="2126" y="795"/>
                </a:lnTo>
                <a:lnTo>
                  <a:pt x="2143" y="805"/>
                </a:lnTo>
                <a:lnTo>
                  <a:pt x="2161" y="814"/>
                </a:lnTo>
                <a:lnTo>
                  <a:pt x="2169" y="819"/>
                </a:lnTo>
                <a:lnTo>
                  <a:pt x="2178" y="822"/>
                </a:lnTo>
                <a:lnTo>
                  <a:pt x="2197" y="830"/>
                </a:lnTo>
                <a:lnTo>
                  <a:pt x="2217" y="837"/>
                </a:lnTo>
                <a:lnTo>
                  <a:pt x="2237" y="842"/>
                </a:lnTo>
                <a:lnTo>
                  <a:pt x="2245" y="845"/>
                </a:lnTo>
                <a:lnTo>
                  <a:pt x="2257" y="847"/>
                </a:lnTo>
                <a:lnTo>
                  <a:pt x="2277" y="851"/>
                </a:lnTo>
                <a:lnTo>
                  <a:pt x="2296" y="854"/>
                </a:lnTo>
                <a:lnTo>
                  <a:pt x="2318" y="856"/>
                </a:lnTo>
                <a:lnTo>
                  <a:pt x="2339" y="856"/>
                </a:lnTo>
                <a:lnTo>
                  <a:pt x="2360" y="856"/>
                </a:lnTo>
                <a:lnTo>
                  <a:pt x="2381" y="854"/>
                </a:lnTo>
                <a:lnTo>
                  <a:pt x="2401" y="851"/>
                </a:lnTo>
                <a:lnTo>
                  <a:pt x="2412" y="850"/>
                </a:lnTo>
                <a:lnTo>
                  <a:pt x="2422" y="847"/>
                </a:lnTo>
                <a:lnTo>
                  <a:pt x="2442" y="842"/>
                </a:lnTo>
                <a:lnTo>
                  <a:pt x="2461" y="837"/>
                </a:lnTo>
                <a:lnTo>
                  <a:pt x="2481" y="830"/>
                </a:lnTo>
                <a:lnTo>
                  <a:pt x="2500" y="822"/>
                </a:lnTo>
                <a:lnTo>
                  <a:pt x="2517" y="814"/>
                </a:lnTo>
                <a:lnTo>
                  <a:pt x="2536" y="805"/>
                </a:lnTo>
                <a:lnTo>
                  <a:pt x="2552" y="795"/>
                </a:lnTo>
                <a:lnTo>
                  <a:pt x="2570" y="784"/>
                </a:lnTo>
                <a:lnTo>
                  <a:pt x="2586" y="771"/>
                </a:lnTo>
                <a:lnTo>
                  <a:pt x="2601" y="759"/>
                </a:lnTo>
                <a:lnTo>
                  <a:pt x="2616" y="745"/>
                </a:lnTo>
                <a:lnTo>
                  <a:pt x="2631" y="731"/>
                </a:lnTo>
                <a:lnTo>
                  <a:pt x="2637" y="724"/>
                </a:lnTo>
                <a:lnTo>
                  <a:pt x="2645" y="716"/>
                </a:lnTo>
                <a:lnTo>
                  <a:pt x="2657" y="700"/>
                </a:lnTo>
                <a:lnTo>
                  <a:pt x="2663" y="692"/>
                </a:lnTo>
                <a:lnTo>
                  <a:pt x="2669" y="685"/>
                </a:lnTo>
                <a:lnTo>
                  <a:pt x="2681" y="667"/>
                </a:lnTo>
                <a:lnTo>
                  <a:pt x="2692" y="650"/>
                </a:lnTo>
                <a:lnTo>
                  <a:pt x="2702" y="632"/>
                </a:lnTo>
                <a:lnTo>
                  <a:pt x="2711" y="614"/>
                </a:lnTo>
                <a:lnTo>
                  <a:pt x="2719" y="595"/>
                </a:lnTo>
                <a:lnTo>
                  <a:pt x="2727" y="575"/>
                </a:lnTo>
                <a:lnTo>
                  <a:pt x="2733" y="555"/>
                </a:lnTo>
                <a:lnTo>
                  <a:pt x="2738" y="535"/>
                </a:lnTo>
                <a:lnTo>
                  <a:pt x="2743" y="515"/>
                </a:lnTo>
                <a:lnTo>
                  <a:pt x="2747" y="494"/>
                </a:lnTo>
                <a:lnTo>
                  <a:pt x="2749" y="472"/>
                </a:lnTo>
                <a:lnTo>
                  <a:pt x="2751" y="450"/>
                </a:lnTo>
                <a:lnTo>
                  <a:pt x="2752" y="429"/>
                </a:lnTo>
                <a:lnTo>
                  <a:pt x="2751" y="416"/>
                </a:lnTo>
                <a:lnTo>
                  <a:pt x="2299" y="416"/>
                </a:lnTo>
                <a:close/>
                <a:moveTo>
                  <a:pt x="3555" y="295"/>
                </a:moveTo>
                <a:lnTo>
                  <a:pt x="3554" y="281"/>
                </a:lnTo>
                <a:lnTo>
                  <a:pt x="3554" y="267"/>
                </a:lnTo>
                <a:lnTo>
                  <a:pt x="3553" y="260"/>
                </a:lnTo>
                <a:lnTo>
                  <a:pt x="3551" y="254"/>
                </a:lnTo>
                <a:lnTo>
                  <a:pt x="3549" y="240"/>
                </a:lnTo>
                <a:lnTo>
                  <a:pt x="3546" y="227"/>
                </a:lnTo>
                <a:lnTo>
                  <a:pt x="3544" y="220"/>
                </a:lnTo>
                <a:lnTo>
                  <a:pt x="3543" y="214"/>
                </a:lnTo>
                <a:lnTo>
                  <a:pt x="3539" y="201"/>
                </a:lnTo>
                <a:lnTo>
                  <a:pt x="3534" y="189"/>
                </a:lnTo>
                <a:lnTo>
                  <a:pt x="3528" y="177"/>
                </a:lnTo>
                <a:lnTo>
                  <a:pt x="3523" y="166"/>
                </a:lnTo>
                <a:lnTo>
                  <a:pt x="3515" y="155"/>
                </a:lnTo>
                <a:lnTo>
                  <a:pt x="3509" y="144"/>
                </a:lnTo>
                <a:lnTo>
                  <a:pt x="3501" y="132"/>
                </a:lnTo>
                <a:lnTo>
                  <a:pt x="3493" y="122"/>
                </a:lnTo>
                <a:lnTo>
                  <a:pt x="3484" y="112"/>
                </a:lnTo>
                <a:lnTo>
                  <a:pt x="3475" y="104"/>
                </a:lnTo>
                <a:lnTo>
                  <a:pt x="3467" y="95"/>
                </a:lnTo>
                <a:lnTo>
                  <a:pt x="3457" y="86"/>
                </a:lnTo>
                <a:lnTo>
                  <a:pt x="3447" y="77"/>
                </a:lnTo>
                <a:lnTo>
                  <a:pt x="3435" y="70"/>
                </a:lnTo>
                <a:lnTo>
                  <a:pt x="3424" y="64"/>
                </a:lnTo>
                <a:lnTo>
                  <a:pt x="3413" y="56"/>
                </a:lnTo>
                <a:lnTo>
                  <a:pt x="3402" y="51"/>
                </a:lnTo>
                <a:lnTo>
                  <a:pt x="3389" y="45"/>
                </a:lnTo>
                <a:lnTo>
                  <a:pt x="3378" y="40"/>
                </a:lnTo>
                <a:lnTo>
                  <a:pt x="3366" y="36"/>
                </a:lnTo>
                <a:lnTo>
                  <a:pt x="3352" y="32"/>
                </a:lnTo>
                <a:lnTo>
                  <a:pt x="3339" y="30"/>
                </a:lnTo>
                <a:lnTo>
                  <a:pt x="3326" y="27"/>
                </a:lnTo>
                <a:lnTo>
                  <a:pt x="3312" y="25"/>
                </a:lnTo>
                <a:lnTo>
                  <a:pt x="3298" y="25"/>
                </a:lnTo>
                <a:lnTo>
                  <a:pt x="3284" y="24"/>
                </a:lnTo>
                <a:lnTo>
                  <a:pt x="2901" y="24"/>
                </a:lnTo>
                <a:lnTo>
                  <a:pt x="2901" y="832"/>
                </a:lnTo>
                <a:lnTo>
                  <a:pt x="3051" y="832"/>
                </a:lnTo>
                <a:lnTo>
                  <a:pt x="3051" y="565"/>
                </a:lnTo>
                <a:lnTo>
                  <a:pt x="3237" y="565"/>
                </a:lnTo>
                <a:lnTo>
                  <a:pt x="3377" y="832"/>
                </a:lnTo>
                <a:lnTo>
                  <a:pt x="3538" y="832"/>
                </a:lnTo>
                <a:lnTo>
                  <a:pt x="3388" y="545"/>
                </a:lnTo>
                <a:lnTo>
                  <a:pt x="3405" y="536"/>
                </a:lnTo>
                <a:lnTo>
                  <a:pt x="3423" y="527"/>
                </a:lnTo>
                <a:lnTo>
                  <a:pt x="3439" y="516"/>
                </a:lnTo>
                <a:lnTo>
                  <a:pt x="3455" y="505"/>
                </a:lnTo>
                <a:lnTo>
                  <a:pt x="3469" y="491"/>
                </a:lnTo>
                <a:lnTo>
                  <a:pt x="3477" y="485"/>
                </a:lnTo>
                <a:lnTo>
                  <a:pt x="3484" y="477"/>
                </a:lnTo>
                <a:lnTo>
                  <a:pt x="3490" y="470"/>
                </a:lnTo>
                <a:lnTo>
                  <a:pt x="3496" y="462"/>
                </a:lnTo>
                <a:lnTo>
                  <a:pt x="3503" y="455"/>
                </a:lnTo>
                <a:lnTo>
                  <a:pt x="3508" y="447"/>
                </a:lnTo>
                <a:lnTo>
                  <a:pt x="3518" y="430"/>
                </a:lnTo>
                <a:lnTo>
                  <a:pt x="3523" y="421"/>
                </a:lnTo>
                <a:lnTo>
                  <a:pt x="3528" y="412"/>
                </a:lnTo>
                <a:lnTo>
                  <a:pt x="3535" y="395"/>
                </a:lnTo>
                <a:lnTo>
                  <a:pt x="3543" y="376"/>
                </a:lnTo>
                <a:lnTo>
                  <a:pt x="3548" y="356"/>
                </a:lnTo>
                <a:lnTo>
                  <a:pt x="3550" y="346"/>
                </a:lnTo>
                <a:lnTo>
                  <a:pt x="3551" y="336"/>
                </a:lnTo>
                <a:lnTo>
                  <a:pt x="3554" y="316"/>
                </a:lnTo>
                <a:lnTo>
                  <a:pt x="3555" y="295"/>
                </a:lnTo>
                <a:close/>
                <a:moveTo>
                  <a:pt x="3404" y="295"/>
                </a:moveTo>
                <a:lnTo>
                  <a:pt x="3403" y="307"/>
                </a:lnTo>
                <a:lnTo>
                  <a:pt x="3402" y="319"/>
                </a:lnTo>
                <a:lnTo>
                  <a:pt x="3398" y="331"/>
                </a:lnTo>
                <a:lnTo>
                  <a:pt x="3394" y="342"/>
                </a:lnTo>
                <a:lnTo>
                  <a:pt x="3389" y="352"/>
                </a:lnTo>
                <a:lnTo>
                  <a:pt x="3383" y="362"/>
                </a:lnTo>
                <a:lnTo>
                  <a:pt x="3377" y="372"/>
                </a:lnTo>
                <a:lnTo>
                  <a:pt x="3368" y="380"/>
                </a:lnTo>
                <a:lnTo>
                  <a:pt x="3361" y="389"/>
                </a:lnTo>
                <a:lnTo>
                  <a:pt x="3351" y="395"/>
                </a:lnTo>
                <a:lnTo>
                  <a:pt x="3341" y="401"/>
                </a:lnTo>
                <a:lnTo>
                  <a:pt x="3331" y="406"/>
                </a:lnTo>
                <a:lnTo>
                  <a:pt x="3319" y="410"/>
                </a:lnTo>
                <a:lnTo>
                  <a:pt x="3307" y="414"/>
                </a:lnTo>
                <a:lnTo>
                  <a:pt x="3302" y="415"/>
                </a:lnTo>
                <a:lnTo>
                  <a:pt x="3296" y="415"/>
                </a:lnTo>
                <a:lnTo>
                  <a:pt x="3283" y="416"/>
                </a:lnTo>
                <a:lnTo>
                  <a:pt x="3051" y="416"/>
                </a:lnTo>
                <a:lnTo>
                  <a:pt x="3051" y="174"/>
                </a:lnTo>
                <a:lnTo>
                  <a:pt x="3283" y="174"/>
                </a:lnTo>
                <a:lnTo>
                  <a:pt x="3296" y="174"/>
                </a:lnTo>
                <a:lnTo>
                  <a:pt x="3307" y="176"/>
                </a:lnTo>
                <a:lnTo>
                  <a:pt x="3319" y="179"/>
                </a:lnTo>
                <a:lnTo>
                  <a:pt x="3331" y="184"/>
                </a:lnTo>
                <a:lnTo>
                  <a:pt x="3341" y="189"/>
                </a:lnTo>
                <a:lnTo>
                  <a:pt x="3351" y="194"/>
                </a:lnTo>
                <a:lnTo>
                  <a:pt x="3361" y="201"/>
                </a:lnTo>
                <a:lnTo>
                  <a:pt x="3368" y="209"/>
                </a:lnTo>
                <a:lnTo>
                  <a:pt x="3377" y="217"/>
                </a:lnTo>
                <a:lnTo>
                  <a:pt x="3383" y="227"/>
                </a:lnTo>
                <a:lnTo>
                  <a:pt x="3389" y="237"/>
                </a:lnTo>
                <a:lnTo>
                  <a:pt x="3394" y="247"/>
                </a:lnTo>
                <a:lnTo>
                  <a:pt x="3398" y="259"/>
                </a:lnTo>
                <a:lnTo>
                  <a:pt x="3402" y="270"/>
                </a:lnTo>
                <a:lnTo>
                  <a:pt x="3403" y="276"/>
                </a:lnTo>
                <a:lnTo>
                  <a:pt x="3403" y="282"/>
                </a:lnTo>
                <a:lnTo>
                  <a:pt x="3404" y="295"/>
                </a:lnTo>
                <a:close/>
                <a:moveTo>
                  <a:pt x="4822" y="429"/>
                </a:moveTo>
                <a:lnTo>
                  <a:pt x="4822" y="407"/>
                </a:lnTo>
                <a:lnTo>
                  <a:pt x="4820" y="386"/>
                </a:lnTo>
                <a:lnTo>
                  <a:pt x="4818" y="366"/>
                </a:lnTo>
                <a:lnTo>
                  <a:pt x="4815" y="346"/>
                </a:lnTo>
                <a:lnTo>
                  <a:pt x="4810" y="327"/>
                </a:lnTo>
                <a:lnTo>
                  <a:pt x="4805" y="307"/>
                </a:lnTo>
                <a:lnTo>
                  <a:pt x="4799" y="289"/>
                </a:lnTo>
                <a:lnTo>
                  <a:pt x="4791" y="271"/>
                </a:lnTo>
                <a:lnTo>
                  <a:pt x="4783" y="252"/>
                </a:lnTo>
                <a:lnTo>
                  <a:pt x="4774" y="235"/>
                </a:lnTo>
                <a:lnTo>
                  <a:pt x="4764" y="219"/>
                </a:lnTo>
                <a:lnTo>
                  <a:pt x="4754" y="202"/>
                </a:lnTo>
                <a:lnTo>
                  <a:pt x="4743" y="186"/>
                </a:lnTo>
                <a:lnTo>
                  <a:pt x="4730" y="171"/>
                </a:lnTo>
                <a:lnTo>
                  <a:pt x="4718" y="156"/>
                </a:lnTo>
                <a:lnTo>
                  <a:pt x="4704" y="142"/>
                </a:lnTo>
                <a:lnTo>
                  <a:pt x="4690" y="129"/>
                </a:lnTo>
                <a:lnTo>
                  <a:pt x="4675" y="116"/>
                </a:lnTo>
                <a:lnTo>
                  <a:pt x="4660" y="105"/>
                </a:lnTo>
                <a:lnTo>
                  <a:pt x="4645" y="94"/>
                </a:lnTo>
                <a:lnTo>
                  <a:pt x="4629" y="82"/>
                </a:lnTo>
                <a:lnTo>
                  <a:pt x="4612" y="72"/>
                </a:lnTo>
                <a:lnTo>
                  <a:pt x="4594" y="64"/>
                </a:lnTo>
                <a:lnTo>
                  <a:pt x="4577" y="56"/>
                </a:lnTo>
                <a:lnTo>
                  <a:pt x="4558" y="49"/>
                </a:lnTo>
                <a:lnTo>
                  <a:pt x="4539" y="42"/>
                </a:lnTo>
                <a:lnTo>
                  <a:pt x="4521" y="36"/>
                </a:lnTo>
                <a:lnTo>
                  <a:pt x="4501" y="32"/>
                </a:lnTo>
                <a:lnTo>
                  <a:pt x="4481" y="29"/>
                </a:lnTo>
                <a:lnTo>
                  <a:pt x="4461" y="26"/>
                </a:lnTo>
                <a:lnTo>
                  <a:pt x="4441" y="25"/>
                </a:lnTo>
                <a:lnTo>
                  <a:pt x="4420" y="24"/>
                </a:lnTo>
                <a:lnTo>
                  <a:pt x="4119" y="24"/>
                </a:lnTo>
                <a:lnTo>
                  <a:pt x="4119" y="832"/>
                </a:lnTo>
                <a:lnTo>
                  <a:pt x="4420" y="832"/>
                </a:lnTo>
                <a:lnTo>
                  <a:pt x="4441" y="831"/>
                </a:lnTo>
                <a:lnTo>
                  <a:pt x="4461" y="830"/>
                </a:lnTo>
                <a:lnTo>
                  <a:pt x="4481" y="827"/>
                </a:lnTo>
                <a:lnTo>
                  <a:pt x="4501" y="824"/>
                </a:lnTo>
                <a:lnTo>
                  <a:pt x="4521" y="820"/>
                </a:lnTo>
                <a:lnTo>
                  <a:pt x="4539" y="814"/>
                </a:lnTo>
                <a:lnTo>
                  <a:pt x="4558" y="807"/>
                </a:lnTo>
                <a:lnTo>
                  <a:pt x="4577" y="800"/>
                </a:lnTo>
                <a:lnTo>
                  <a:pt x="4594" y="792"/>
                </a:lnTo>
                <a:lnTo>
                  <a:pt x="4612" y="784"/>
                </a:lnTo>
                <a:lnTo>
                  <a:pt x="4629" y="774"/>
                </a:lnTo>
                <a:lnTo>
                  <a:pt x="4645" y="764"/>
                </a:lnTo>
                <a:lnTo>
                  <a:pt x="4660" y="752"/>
                </a:lnTo>
                <a:lnTo>
                  <a:pt x="4675" y="740"/>
                </a:lnTo>
                <a:lnTo>
                  <a:pt x="4690" y="727"/>
                </a:lnTo>
                <a:lnTo>
                  <a:pt x="4704" y="714"/>
                </a:lnTo>
                <a:lnTo>
                  <a:pt x="4718" y="700"/>
                </a:lnTo>
                <a:lnTo>
                  <a:pt x="4730" y="685"/>
                </a:lnTo>
                <a:lnTo>
                  <a:pt x="4743" y="670"/>
                </a:lnTo>
                <a:lnTo>
                  <a:pt x="4754" y="654"/>
                </a:lnTo>
                <a:lnTo>
                  <a:pt x="4764" y="637"/>
                </a:lnTo>
                <a:lnTo>
                  <a:pt x="4774" y="621"/>
                </a:lnTo>
                <a:lnTo>
                  <a:pt x="4783" y="604"/>
                </a:lnTo>
                <a:lnTo>
                  <a:pt x="4791" y="585"/>
                </a:lnTo>
                <a:lnTo>
                  <a:pt x="4799" y="567"/>
                </a:lnTo>
                <a:lnTo>
                  <a:pt x="4805" y="549"/>
                </a:lnTo>
                <a:lnTo>
                  <a:pt x="4810" y="529"/>
                </a:lnTo>
                <a:lnTo>
                  <a:pt x="4815" y="510"/>
                </a:lnTo>
                <a:lnTo>
                  <a:pt x="4818" y="490"/>
                </a:lnTo>
                <a:lnTo>
                  <a:pt x="4820" y="470"/>
                </a:lnTo>
                <a:lnTo>
                  <a:pt x="4822" y="449"/>
                </a:lnTo>
                <a:lnTo>
                  <a:pt x="4822" y="429"/>
                </a:lnTo>
                <a:close/>
                <a:moveTo>
                  <a:pt x="4674" y="429"/>
                </a:moveTo>
                <a:lnTo>
                  <a:pt x="4673" y="441"/>
                </a:lnTo>
                <a:lnTo>
                  <a:pt x="4672" y="454"/>
                </a:lnTo>
                <a:lnTo>
                  <a:pt x="4668" y="480"/>
                </a:lnTo>
                <a:lnTo>
                  <a:pt x="4665" y="491"/>
                </a:lnTo>
                <a:lnTo>
                  <a:pt x="4662" y="504"/>
                </a:lnTo>
                <a:lnTo>
                  <a:pt x="4658" y="516"/>
                </a:lnTo>
                <a:lnTo>
                  <a:pt x="4654" y="527"/>
                </a:lnTo>
                <a:lnTo>
                  <a:pt x="4648" y="539"/>
                </a:lnTo>
                <a:lnTo>
                  <a:pt x="4643" y="550"/>
                </a:lnTo>
                <a:lnTo>
                  <a:pt x="4637" y="560"/>
                </a:lnTo>
                <a:lnTo>
                  <a:pt x="4630" y="570"/>
                </a:lnTo>
                <a:lnTo>
                  <a:pt x="4623" y="580"/>
                </a:lnTo>
                <a:lnTo>
                  <a:pt x="4615" y="590"/>
                </a:lnTo>
                <a:lnTo>
                  <a:pt x="4608" y="599"/>
                </a:lnTo>
                <a:lnTo>
                  <a:pt x="4599" y="609"/>
                </a:lnTo>
                <a:lnTo>
                  <a:pt x="4590" y="616"/>
                </a:lnTo>
                <a:lnTo>
                  <a:pt x="4580" y="625"/>
                </a:lnTo>
                <a:lnTo>
                  <a:pt x="4572" y="632"/>
                </a:lnTo>
                <a:lnTo>
                  <a:pt x="4562" y="639"/>
                </a:lnTo>
                <a:lnTo>
                  <a:pt x="4551" y="646"/>
                </a:lnTo>
                <a:lnTo>
                  <a:pt x="4541" y="652"/>
                </a:lnTo>
                <a:lnTo>
                  <a:pt x="4529" y="657"/>
                </a:lnTo>
                <a:lnTo>
                  <a:pt x="4518" y="662"/>
                </a:lnTo>
                <a:lnTo>
                  <a:pt x="4507" y="667"/>
                </a:lnTo>
                <a:lnTo>
                  <a:pt x="4494" y="671"/>
                </a:lnTo>
                <a:lnTo>
                  <a:pt x="4483" y="675"/>
                </a:lnTo>
                <a:lnTo>
                  <a:pt x="4471" y="677"/>
                </a:lnTo>
                <a:lnTo>
                  <a:pt x="4458" y="680"/>
                </a:lnTo>
                <a:lnTo>
                  <a:pt x="4446" y="681"/>
                </a:lnTo>
                <a:lnTo>
                  <a:pt x="4432" y="682"/>
                </a:lnTo>
                <a:lnTo>
                  <a:pt x="4420" y="682"/>
                </a:lnTo>
                <a:lnTo>
                  <a:pt x="4269" y="682"/>
                </a:lnTo>
                <a:lnTo>
                  <a:pt x="4269" y="174"/>
                </a:lnTo>
                <a:lnTo>
                  <a:pt x="4420" y="174"/>
                </a:lnTo>
                <a:lnTo>
                  <a:pt x="4432" y="174"/>
                </a:lnTo>
                <a:lnTo>
                  <a:pt x="4446" y="175"/>
                </a:lnTo>
                <a:lnTo>
                  <a:pt x="4471" y="179"/>
                </a:lnTo>
                <a:lnTo>
                  <a:pt x="4483" y="181"/>
                </a:lnTo>
                <a:lnTo>
                  <a:pt x="4494" y="185"/>
                </a:lnTo>
                <a:lnTo>
                  <a:pt x="4507" y="189"/>
                </a:lnTo>
                <a:lnTo>
                  <a:pt x="4518" y="194"/>
                </a:lnTo>
                <a:lnTo>
                  <a:pt x="4529" y="199"/>
                </a:lnTo>
                <a:lnTo>
                  <a:pt x="4541" y="204"/>
                </a:lnTo>
                <a:lnTo>
                  <a:pt x="4551" y="210"/>
                </a:lnTo>
                <a:lnTo>
                  <a:pt x="4562" y="217"/>
                </a:lnTo>
                <a:lnTo>
                  <a:pt x="4572" y="224"/>
                </a:lnTo>
                <a:lnTo>
                  <a:pt x="4580" y="231"/>
                </a:lnTo>
                <a:lnTo>
                  <a:pt x="4590" y="240"/>
                </a:lnTo>
                <a:lnTo>
                  <a:pt x="4599" y="249"/>
                </a:lnTo>
                <a:lnTo>
                  <a:pt x="4608" y="257"/>
                </a:lnTo>
                <a:lnTo>
                  <a:pt x="4615" y="266"/>
                </a:lnTo>
                <a:lnTo>
                  <a:pt x="4623" y="276"/>
                </a:lnTo>
                <a:lnTo>
                  <a:pt x="4630" y="286"/>
                </a:lnTo>
                <a:lnTo>
                  <a:pt x="4637" y="296"/>
                </a:lnTo>
                <a:lnTo>
                  <a:pt x="4643" y="306"/>
                </a:lnTo>
                <a:lnTo>
                  <a:pt x="4648" y="317"/>
                </a:lnTo>
                <a:lnTo>
                  <a:pt x="4654" y="329"/>
                </a:lnTo>
                <a:lnTo>
                  <a:pt x="4658" y="341"/>
                </a:lnTo>
                <a:lnTo>
                  <a:pt x="4662" y="352"/>
                </a:lnTo>
                <a:lnTo>
                  <a:pt x="4665" y="365"/>
                </a:lnTo>
                <a:lnTo>
                  <a:pt x="4668" y="376"/>
                </a:lnTo>
                <a:lnTo>
                  <a:pt x="4670" y="390"/>
                </a:lnTo>
                <a:lnTo>
                  <a:pt x="4672" y="402"/>
                </a:lnTo>
                <a:lnTo>
                  <a:pt x="4673" y="415"/>
                </a:lnTo>
                <a:lnTo>
                  <a:pt x="4674" y="429"/>
                </a:lnTo>
                <a:close/>
                <a:moveTo>
                  <a:pt x="3738" y="832"/>
                </a:moveTo>
                <a:lnTo>
                  <a:pt x="3887" y="832"/>
                </a:lnTo>
                <a:lnTo>
                  <a:pt x="3887" y="24"/>
                </a:lnTo>
                <a:lnTo>
                  <a:pt x="3738" y="24"/>
                </a:lnTo>
                <a:lnTo>
                  <a:pt x="3738" y="832"/>
                </a:lnTo>
                <a:close/>
                <a:moveTo>
                  <a:pt x="0" y="24"/>
                </a:moveTo>
                <a:lnTo>
                  <a:pt x="0" y="832"/>
                </a:lnTo>
                <a:lnTo>
                  <a:pt x="150" y="832"/>
                </a:lnTo>
                <a:lnTo>
                  <a:pt x="150" y="565"/>
                </a:lnTo>
                <a:lnTo>
                  <a:pt x="442" y="565"/>
                </a:lnTo>
                <a:lnTo>
                  <a:pt x="519" y="416"/>
                </a:lnTo>
                <a:lnTo>
                  <a:pt x="150" y="416"/>
                </a:lnTo>
                <a:lnTo>
                  <a:pt x="150" y="174"/>
                </a:lnTo>
                <a:lnTo>
                  <a:pt x="555" y="174"/>
                </a:lnTo>
                <a:lnTo>
                  <a:pt x="555" y="24"/>
                </a:lnTo>
                <a:lnTo>
                  <a:pt x="0" y="24"/>
                </a:lnTo>
                <a:close/>
                <a:moveTo>
                  <a:pt x="1624" y="24"/>
                </a:moveTo>
                <a:lnTo>
                  <a:pt x="1624" y="617"/>
                </a:lnTo>
                <a:lnTo>
                  <a:pt x="1315" y="24"/>
                </a:lnTo>
                <a:lnTo>
                  <a:pt x="1104" y="24"/>
                </a:lnTo>
                <a:lnTo>
                  <a:pt x="1104" y="832"/>
                </a:lnTo>
                <a:lnTo>
                  <a:pt x="1252" y="832"/>
                </a:lnTo>
                <a:lnTo>
                  <a:pt x="1252" y="239"/>
                </a:lnTo>
                <a:lnTo>
                  <a:pt x="1563" y="832"/>
                </a:lnTo>
                <a:lnTo>
                  <a:pt x="1774" y="832"/>
                </a:lnTo>
                <a:lnTo>
                  <a:pt x="1774" y="24"/>
                </a:lnTo>
                <a:lnTo>
                  <a:pt x="1624" y="24"/>
                </a:lnTo>
                <a:close/>
                <a:moveTo>
                  <a:pt x="723" y="832"/>
                </a:moveTo>
                <a:lnTo>
                  <a:pt x="872" y="832"/>
                </a:lnTo>
                <a:lnTo>
                  <a:pt x="872" y="24"/>
                </a:lnTo>
                <a:lnTo>
                  <a:pt x="723" y="24"/>
                </a:lnTo>
                <a:lnTo>
                  <a:pt x="723" y="832"/>
                </a:lnTo>
                <a:close/>
              </a:path>
            </a:pathLst>
          </a:custGeom>
          <a:solidFill>
            <a:srgbClr val="D512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 name="TextBox 11"/>
          <p:cNvSpPr txBox="1"/>
          <p:nvPr/>
        </p:nvSpPr>
        <p:spPr>
          <a:xfrm>
            <a:off x="826739" y="4509120"/>
            <a:ext cx="1956149" cy="1908000"/>
          </a:xfrm>
          <a:prstGeom prst="rect">
            <a:avLst/>
          </a:prstGeom>
          <a:noFill/>
        </p:spPr>
        <p:txBody>
          <a:bodyPr wrap="square" lIns="0" tIns="0" rIns="0" bIns="0" rtlCol="0">
            <a:noAutofit/>
          </a:bodyPr>
          <a:lstStyle/>
          <a:p>
            <a:pPr>
              <a:lnSpc>
                <a:spcPct val="125000"/>
              </a:lnSpc>
            </a:pPr>
            <a:r>
              <a:rPr lang="fi-FI" sz="1400" b="1" noProof="0" dirty="0">
                <a:solidFill>
                  <a:schemeClr val="accent2"/>
                </a:solidFill>
              </a:rPr>
              <a:t>Fingrid Oyj</a:t>
            </a:r>
          </a:p>
          <a:p>
            <a:pPr>
              <a:lnSpc>
                <a:spcPct val="125000"/>
              </a:lnSpc>
            </a:pPr>
            <a:r>
              <a:rPr lang="fi-FI" sz="1400" noProof="0" dirty="0">
                <a:solidFill>
                  <a:schemeClr val="accent2"/>
                </a:solidFill>
              </a:rPr>
              <a:t>Läkkisepäntie 21</a:t>
            </a:r>
          </a:p>
          <a:p>
            <a:pPr>
              <a:lnSpc>
                <a:spcPct val="125000"/>
              </a:lnSpc>
            </a:pPr>
            <a:r>
              <a:rPr lang="fi-FI" sz="1400" noProof="0" dirty="0">
                <a:solidFill>
                  <a:schemeClr val="accent2"/>
                </a:solidFill>
              </a:rPr>
              <a:t>00620 Helsinki</a:t>
            </a:r>
          </a:p>
          <a:p>
            <a:pPr>
              <a:lnSpc>
                <a:spcPct val="125000"/>
              </a:lnSpc>
            </a:pPr>
            <a:r>
              <a:rPr lang="fi-FI" sz="1400" noProof="0" dirty="0">
                <a:solidFill>
                  <a:schemeClr val="accent2"/>
                </a:solidFill>
              </a:rPr>
              <a:t>PL 530, 00101 Helsinki</a:t>
            </a:r>
          </a:p>
          <a:p>
            <a:pPr>
              <a:lnSpc>
                <a:spcPct val="125000"/>
              </a:lnSpc>
            </a:pPr>
            <a:r>
              <a:rPr lang="fi-FI" sz="1400" noProof="0" dirty="0">
                <a:solidFill>
                  <a:schemeClr val="accent2"/>
                </a:solidFill>
              </a:rPr>
              <a:t>Puh. 030 395 5000</a:t>
            </a:r>
          </a:p>
          <a:p>
            <a:pPr marL="0" marR="0" lvl="0" indent="0" algn="l" defTabSz="914400" rtl="0" eaLnBrk="1" fontAlgn="auto" latinLnBrk="0" hangingPunct="1">
              <a:lnSpc>
                <a:spcPct val="125000"/>
              </a:lnSpc>
              <a:spcBef>
                <a:spcPts val="0"/>
              </a:spcBef>
              <a:spcAft>
                <a:spcPts val="0"/>
              </a:spcAft>
              <a:buClrTx/>
              <a:buSzTx/>
              <a:buFontTx/>
              <a:buNone/>
              <a:tabLst/>
              <a:defRPr/>
            </a:pPr>
            <a:r>
              <a:rPr lang="fi-FI" sz="1400" noProof="0" dirty="0" err="1">
                <a:solidFill>
                  <a:schemeClr val="accent2"/>
                </a:solidFill>
              </a:rPr>
              <a:t>www.fingrid.fi</a:t>
            </a:r>
            <a:endParaRPr lang="fi-FI" sz="1400" noProof="0" dirty="0">
              <a:solidFill>
                <a:schemeClr val="accent2"/>
              </a:solidFill>
            </a:endParaRPr>
          </a:p>
        </p:txBody>
      </p:sp>
      <p:sp>
        <p:nvSpPr>
          <p:cNvPr id="4" name="Otsikko 3">
            <a:extLst>
              <a:ext uri="{FF2B5EF4-FFF2-40B4-BE49-F238E27FC236}">
                <a16:creationId xmlns:a16="http://schemas.microsoft.com/office/drawing/2014/main" id="{CDB90307-7171-458F-9E75-8CA5AF0C801A}"/>
              </a:ext>
            </a:extLst>
          </p:cNvPr>
          <p:cNvSpPr>
            <a:spLocks noGrp="1"/>
          </p:cNvSpPr>
          <p:nvPr>
            <p:ph type="title"/>
          </p:nvPr>
        </p:nvSpPr>
        <p:spPr>
          <a:xfrm>
            <a:off x="838199" y="767378"/>
            <a:ext cx="8355271" cy="1260000"/>
          </a:xfrm>
        </p:spPr>
        <p:txBody>
          <a:bodyPr anchor="t"/>
          <a:lstStyle>
            <a:lvl1pPr>
              <a:defRPr sz="4100">
                <a:solidFill>
                  <a:srgbClr val="3E5660"/>
                </a:solidFill>
              </a:defRPr>
            </a:lvl1pPr>
          </a:lstStyle>
          <a:p>
            <a:r>
              <a:rPr lang="en-US"/>
              <a:t>Click to edit Master title style</a:t>
            </a:r>
            <a:endParaRPr lang="fi-FI" dirty="0"/>
          </a:p>
        </p:txBody>
      </p:sp>
      <p:sp>
        <p:nvSpPr>
          <p:cNvPr id="6" name="Tekstiruutu 5">
            <a:hlinkClick r:id="rId2"/>
            <a:extLst>
              <a:ext uri="{FF2B5EF4-FFF2-40B4-BE49-F238E27FC236}">
                <a16:creationId xmlns:a16="http://schemas.microsoft.com/office/drawing/2014/main" id="{4FBF202F-80C2-49A4-AE52-309486513A19}"/>
              </a:ext>
            </a:extLst>
          </p:cNvPr>
          <p:cNvSpPr txBox="1"/>
          <p:nvPr/>
        </p:nvSpPr>
        <p:spPr>
          <a:xfrm>
            <a:off x="826739" y="6129000"/>
            <a:ext cx="1116000" cy="252000"/>
          </a:xfrm>
          <a:prstGeom prst="rect">
            <a:avLst/>
          </a:prstGeom>
          <a:noFill/>
        </p:spPr>
        <p:txBody>
          <a:bodyPr wrap="square" rtlCol="0">
            <a:spAutoFit/>
          </a:bodyPr>
          <a:lstStyle/>
          <a:p>
            <a:endParaRPr lang="fi-FI" dirty="0" err="1">
              <a:solidFill>
                <a:schemeClr val="accent2"/>
              </a:solidFill>
            </a:endParaRPr>
          </a:p>
        </p:txBody>
      </p:sp>
      <p:cxnSp>
        <p:nvCxnSpPr>
          <p:cNvPr id="7" name="Straight Connector 6">
            <a:extLst>
              <a:ext uri="{FF2B5EF4-FFF2-40B4-BE49-F238E27FC236}">
                <a16:creationId xmlns:a16="http://schemas.microsoft.com/office/drawing/2014/main" id="{82DDCB2E-3DC8-4F8A-B6CA-780F8911C844}"/>
              </a:ext>
            </a:extLst>
          </p:cNvPr>
          <p:cNvCxnSpPr>
            <a:cxnSpLocks/>
          </p:cNvCxnSpPr>
          <p:nvPr/>
        </p:nvCxnSpPr>
        <p:spPr bwMode="black">
          <a:xfrm rot="3360000">
            <a:off x="7329600" y="0"/>
            <a:ext cx="3630016" cy="6858000"/>
          </a:xfrm>
          <a:prstGeom prst="line">
            <a:avLst/>
          </a:prstGeom>
          <a:ln w="12700">
            <a:solidFill>
              <a:srgbClr val="D5121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4630730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p:cSld name="Lopetusdia FI 2">
    <p:bg>
      <p:bgPr>
        <a:solidFill>
          <a:srgbClr val="3E5660"/>
        </a:solidFill>
        <a:effectLst/>
      </p:bgPr>
    </p:bg>
    <p:spTree>
      <p:nvGrpSpPr>
        <p:cNvPr id="1" name=""/>
        <p:cNvGrpSpPr/>
        <p:nvPr/>
      </p:nvGrpSpPr>
      <p:grpSpPr>
        <a:xfrm>
          <a:off x="0" y="0"/>
          <a:ext cx="0" cy="0"/>
          <a:chOff x="0" y="0"/>
          <a:chExt cx="0" cy="0"/>
        </a:xfrm>
      </p:grpSpPr>
      <p:sp>
        <p:nvSpPr>
          <p:cNvPr id="12" name="Freeform 6" descr="Fingrid logo"/>
          <p:cNvSpPr>
            <a:spLocks noChangeAspect="1" noEditPoints="1"/>
          </p:cNvSpPr>
          <p:nvPr/>
        </p:nvSpPr>
        <p:spPr bwMode="black">
          <a:xfrm>
            <a:off x="9193470" y="5655725"/>
            <a:ext cx="2232419" cy="396000"/>
          </a:xfrm>
          <a:custGeom>
            <a:avLst/>
            <a:gdLst>
              <a:gd name="T0" fmla="*/ 2515 w 4822"/>
              <a:gd name="T1" fmla="*/ 636 h 856"/>
              <a:gd name="T2" fmla="*/ 2410 w 4822"/>
              <a:gd name="T3" fmla="*/ 696 h 856"/>
              <a:gd name="T4" fmla="*/ 2287 w 4822"/>
              <a:gd name="T5" fmla="*/ 701 h 856"/>
              <a:gd name="T6" fmla="*/ 2182 w 4822"/>
              <a:gd name="T7" fmla="*/ 651 h 856"/>
              <a:gd name="T8" fmla="*/ 2121 w 4822"/>
              <a:gd name="T9" fmla="*/ 584 h 856"/>
              <a:gd name="T10" fmla="*/ 2081 w 4822"/>
              <a:gd name="T11" fmla="*/ 484 h 856"/>
              <a:gd name="T12" fmla="*/ 2081 w 4822"/>
              <a:gd name="T13" fmla="*/ 372 h 856"/>
              <a:gd name="T14" fmla="*/ 2121 w 4822"/>
              <a:gd name="T15" fmla="*/ 272 h 856"/>
              <a:gd name="T16" fmla="*/ 2172 w 4822"/>
              <a:gd name="T17" fmla="*/ 212 h 856"/>
              <a:gd name="T18" fmla="*/ 2260 w 4822"/>
              <a:gd name="T19" fmla="*/ 162 h 856"/>
              <a:gd name="T20" fmla="*/ 2368 w 4822"/>
              <a:gd name="T21" fmla="*/ 151 h 856"/>
              <a:gd name="T22" fmla="*/ 2472 w 4822"/>
              <a:gd name="T23" fmla="*/ 187 h 856"/>
              <a:gd name="T24" fmla="*/ 2642 w 4822"/>
              <a:gd name="T25" fmla="*/ 137 h 856"/>
              <a:gd name="T26" fmla="*/ 2496 w 4822"/>
              <a:gd name="T27" fmla="*/ 32 h 856"/>
              <a:gd name="T28" fmla="*/ 2339 w 4822"/>
              <a:gd name="T29" fmla="*/ 0 h 856"/>
              <a:gd name="T30" fmla="*/ 2197 w 4822"/>
              <a:gd name="T31" fmla="*/ 26 h 856"/>
              <a:gd name="T32" fmla="*/ 2062 w 4822"/>
              <a:gd name="T33" fmla="*/ 111 h 856"/>
              <a:gd name="T34" fmla="*/ 1986 w 4822"/>
              <a:gd name="T35" fmla="*/ 206 h 856"/>
              <a:gd name="T36" fmla="*/ 1931 w 4822"/>
              <a:gd name="T37" fmla="*/ 362 h 856"/>
              <a:gd name="T38" fmla="*/ 1935 w 4822"/>
              <a:gd name="T39" fmla="*/ 515 h 856"/>
              <a:gd name="T40" fmla="*/ 1977 w 4822"/>
              <a:gd name="T41" fmla="*/ 632 h 856"/>
              <a:gd name="T42" fmla="*/ 2062 w 4822"/>
              <a:gd name="T43" fmla="*/ 745 h 856"/>
              <a:gd name="T44" fmla="*/ 2178 w 4822"/>
              <a:gd name="T45" fmla="*/ 822 h 856"/>
              <a:gd name="T46" fmla="*/ 2318 w 4822"/>
              <a:gd name="T47" fmla="*/ 856 h 856"/>
              <a:gd name="T48" fmla="*/ 2461 w 4822"/>
              <a:gd name="T49" fmla="*/ 837 h 856"/>
              <a:gd name="T50" fmla="*/ 2601 w 4822"/>
              <a:gd name="T51" fmla="*/ 759 h 856"/>
              <a:gd name="T52" fmla="*/ 2681 w 4822"/>
              <a:gd name="T53" fmla="*/ 667 h 856"/>
              <a:gd name="T54" fmla="*/ 2743 w 4822"/>
              <a:gd name="T55" fmla="*/ 515 h 856"/>
              <a:gd name="T56" fmla="*/ 3554 w 4822"/>
              <a:gd name="T57" fmla="*/ 281 h 856"/>
              <a:gd name="T58" fmla="*/ 3539 w 4822"/>
              <a:gd name="T59" fmla="*/ 201 h 856"/>
              <a:gd name="T60" fmla="*/ 3484 w 4822"/>
              <a:gd name="T61" fmla="*/ 112 h 856"/>
              <a:gd name="T62" fmla="*/ 3402 w 4822"/>
              <a:gd name="T63" fmla="*/ 51 h 856"/>
              <a:gd name="T64" fmla="*/ 3298 w 4822"/>
              <a:gd name="T65" fmla="*/ 25 h 856"/>
              <a:gd name="T66" fmla="*/ 3538 w 4822"/>
              <a:gd name="T67" fmla="*/ 832 h 856"/>
              <a:gd name="T68" fmla="*/ 3484 w 4822"/>
              <a:gd name="T69" fmla="*/ 477 h 856"/>
              <a:gd name="T70" fmla="*/ 3535 w 4822"/>
              <a:gd name="T71" fmla="*/ 395 h 856"/>
              <a:gd name="T72" fmla="*/ 3403 w 4822"/>
              <a:gd name="T73" fmla="*/ 307 h 856"/>
              <a:gd name="T74" fmla="*/ 3361 w 4822"/>
              <a:gd name="T75" fmla="*/ 389 h 856"/>
              <a:gd name="T76" fmla="*/ 3283 w 4822"/>
              <a:gd name="T77" fmla="*/ 416 h 856"/>
              <a:gd name="T78" fmla="*/ 3341 w 4822"/>
              <a:gd name="T79" fmla="*/ 189 h 856"/>
              <a:gd name="T80" fmla="*/ 3398 w 4822"/>
              <a:gd name="T81" fmla="*/ 259 h 856"/>
              <a:gd name="T82" fmla="*/ 4818 w 4822"/>
              <a:gd name="T83" fmla="*/ 366 h 856"/>
              <a:gd name="T84" fmla="*/ 4764 w 4822"/>
              <a:gd name="T85" fmla="*/ 219 h 856"/>
              <a:gd name="T86" fmla="*/ 4660 w 4822"/>
              <a:gd name="T87" fmla="*/ 105 h 856"/>
              <a:gd name="T88" fmla="*/ 4521 w 4822"/>
              <a:gd name="T89" fmla="*/ 36 h 856"/>
              <a:gd name="T90" fmla="*/ 4420 w 4822"/>
              <a:gd name="T91" fmla="*/ 832 h 856"/>
              <a:gd name="T92" fmla="*/ 4577 w 4822"/>
              <a:gd name="T93" fmla="*/ 800 h 856"/>
              <a:gd name="T94" fmla="*/ 4704 w 4822"/>
              <a:gd name="T95" fmla="*/ 714 h 856"/>
              <a:gd name="T96" fmla="*/ 4791 w 4822"/>
              <a:gd name="T97" fmla="*/ 585 h 856"/>
              <a:gd name="T98" fmla="*/ 4822 w 4822"/>
              <a:gd name="T99" fmla="*/ 429 h 856"/>
              <a:gd name="T100" fmla="*/ 4654 w 4822"/>
              <a:gd name="T101" fmla="*/ 527 h 856"/>
              <a:gd name="T102" fmla="*/ 4599 w 4822"/>
              <a:gd name="T103" fmla="*/ 609 h 856"/>
              <a:gd name="T104" fmla="*/ 4518 w 4822"/>
              <a:gd name="T105" fmla="*/ 662 h 856"/>
              <a:gd name="T106" fmla="*/ 4420 w 4822"/>
              <a:gd name="T107" fmla="*/ 682 h 856"/>
              <a:gd name="T108" fmla="*/ 4494 w 4822"/>
              <a:gd name="T109" fmla="*/ 185 h 856"/>
              <a:gd name="T110" fmla="*/ 4580 w 4822"/>
              <a:gd name="T111" fmla="*/ 231 h 856"/>
              <a:gd name="T112" fmla="*/ 4643 w 4822"/>
              <a:gd name="T113" fmla="*/ 306 h 856"/>
              <a:gd name="T114" fmla="*/ 4672 w 4822"/>
              <a:gd name="T115" fmla="*/ 402 h 856"/>
              <a:gd name="T116" fmla="*/ 0 w 4822"/>
              <a:gd name="T117" fmla="*/ 24 h 856"/>
              <a:gd name="T118" fmla="*/ 555 w 4822"/>
              <a:gd name="T119" fmla="*/ 174 h 856"/>
              <a:gd name="T120" fmla="*/ 1252 w 4822"/>
              <a:gd name="T121" fmla="*/ 832 h 856"/>
              <a:gd name="T122" fmla="*/ 872 w 4822"/>
              <a:gd name="T123" fmla="*/ 24 h 8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4822" h="856">
                <a:moveTo>
                  <a:pt x="2299" y="416"/>
                </a:moveTo>
                <a:lnTo>
                  <a:pt x="2378" y="565"/>
                </a:lnTo>
                <a:lnTo>
                  <a:pt x="2568" y="565"/>
                </a:lnTo>
                <a:lnTo>
                  <a:pt x="2558" y="581"/>
                </a:lnTo>
                <a:lnTo>
                  <a:pt x="2550" y="596"/>
                </a:lnTo>
                <a:lnTo>
                  <a:pt x="2538" y="610"/>
                </a:lnTo>
                <a:lnTo>
                  <a:pt x="2527" y="624"/>
                </a:lnTo>
                <a:lnTo>
                  <a:pt x="2515" y="636"/>
                </a:lnTo>
                <a:lnTo>
                  <a:pt x="2501" y="647"/>
                </a:lnTo>
                <a:lnTo>
                  <a:pt x="2487" y="657"/>
                </a:lnTo>
                <a:lnTo>
                  <a:pt x="2474" y="667"/>
                </a:lnTo>
                <a:lnTo>
                  <a:pt x="2459" y="676"/>
                </a:lnTo>
                <a:lnTo>
                  <a:pt x="2442" y="685"/>
                </a:lnTo>
                <a:lnTo>
                  <a:pt x="2435" y="687"/>
                </a:lnTo>
                <a:lnTo>
                  <a:pt x="2426" y="691"/>
                </a:lnTo>
                <a:lnTo>
                  <a:pt x="2410" y="696"/>
                </a:lnTo>
                <a:lnTo>
                  <a:pt x="2393" y="701"/>
                </a:lnTo>
                <a:lnTo>
                  <a:pt x="2375" y="704"/>
                </a:lnTo>
                <a:lnTo>
                  <a:pt x="2358" y="706"/>
                </a:lnTo>
                <a:lnTo>
                  <a:pt x="2339" y="707"/>
                </a:lnTo>
                <a:lnTo>
                  <a:pt x="2325" y="706"/>
                </a:lnTo>
                <a:lnTo>
                  <a:pt x="2313" y="705"/>
                </a:lnTo>
                <a:lnTo>
                  <a:pt x="2299" y="704"/>
                </a:lnTo>
                <a:lnTo>
                  <a:pt x="2287" y="701"/>
                </a:lnTo>
                <a:lnTo>
                  <a:pt x="2273" y="699"/>
                </a:lnTo>
                <a:lnTo>
                  <a:pt x="2260" y="695"/>
                </a:lnTo>
                <a:lnTo>
                  <a:pt x="2237" y="685"/>
                </a:lnTo>
                <a:lnTo>
                  <a:pt x="2225" y="680"/>
                </a:lnTo>
                <a:lnTo>
                  <a:pt x="2214" y="674"/>
                </a:lnTo>
                <a:lnTo>
                  <a:pt x="2203" y="666"/>
                </a:lnTo>
                <a:lnTo>
                  <a:pt x="2192" y="659"/>
                </a:lnTo>
                <a:lnTo>
                  <a:pt x="2182" y="651"/>
                </a:lnTo>
                <a:lnTo>
                  <a:pt x="2172" y="644"/>
                </a:lnTo>
                <a:lnTo>
                  <a:pt x="2162" y="635"/>
                </a:lnTo>
                <a:lnTo>
                  <a:pt x="2158" y="630"/>
                </a:lnTo>
                <a:lnTo>
                  <a:pt x="2153" y="625"/>
                </a:lnTo>
                <a:lnTo>
                  <a:pt x="2144" y="615"/>
                </a:lnTo>
                <a:lnTo>
                  <a:pt x="2136" y="605"/>
                </a:lnTo>
                <a:lnTo>
                  <a:pt x="2128" y="595"/>
                </a:lnTo>
                <a:lnTo>
                  <a:pt x="2121" y="584"/>
                </a:lnTo>
                <a:lnTo>
                  <a:pt x="2114" y="572"/>
                </a:lnTo>
                <a:lnTo>
                  <a:pt x="2108" y="561"/>
                </a:lnTo>
                <a:lnTo>
                  <a:pt x="2102" y="549"/>
                </a:lnTo>
                <a:lnTo>
                  <a:pt x="2097" y="536"/>
                </a:lnTo>
                <a:lnTo>
                  <a:pt x="2092" y="524"/>
                </a:lnTo>
                <a:lnTo>
                  <a:pt x="2088" y="511"/>
                </a:lnTo>
                <a:lnTo>
                  <a:pt x="2084" y="497"/>
                </a:lnTo>
                <a:lnTo>
                  <a:pt x="2081" y="484"/>
                </a:lnTo>
                <a:lnTo>
                  <a:pt x="2079" y="470"/>
                </a:lnTo>
                <a:lnTo>
                  <a:pt x="2077" y="456"/>
                </a:lnTo>
                <a:lnTo>
                  <a:pt x="2076" y="442"/>
                </a:lnTo>
                <a:lnTo>
                  <a:pt x="2076" y="429"/>
                </a:lnTo>
                <a:lnTo>
                  <a:pt x="2076" y="414"/>
                </a:lnTo>
                <a:lnTo>
                  <a:pt x="2077" y="400"/>
                </a:lnTo>
                <a:lnTo>
                  <a:pt x="2079" y="386"/>
                </a:lnTo>
                <a:lnTo>
                  <a:pt x="2081" y="372"/>
                </a:lnTo>
                <a:lnTo>
                  <a:pt x="2084" y="359"/>
                </a:lnTo>
                <a:lnTo>
                  <a:pt x="2088" y="345"/>
                </a:lnTo>
                <a:lnTo>
                  <a:pt x="2092" y="332"/>
                </a:lnTo>
                <a:lnTo>
                  <a:pt x="2097" y="320"/>
                </a:lnTo>
                <a:lnTo>
                  <a:pt x="2102" y="307"/>
                </a:lnTo>
                <a:lnTo>
                  <a:pt x="2108" y="295"/>
                </a:lnTo>
                <a:lnTo>
                  <a:pt x="2114" y="284"/>
                </a:lnTo>
                <a:lnTo>
                  <a:pt x="2121" y="272"/>
                </a:lnTo>
                <a:lnTo>
                  <a:pt x="2124" y="266"/>
                </a:lnTo>
                <a:lnTo>
                  <a:pt x="2128" y="261"/>
                </a:lnTo>
                <a:lnTo>
                  <a:pt x="2136" y="251"/>
                </a:lnTo>
                <a:lnTo>
                  <a:pt x="2141" y="246"/>
                </a:lnTo>
                <a:lnTo>
                  <a:pt x="2144" y="241"/>
                </a:lnTo>
                <a:lnTo>
                  <a:pt x="2153" y="231"/>
                </a:lnTo>
                <a:lnTo>
                  <a:pt x="2162" y="221"/>
                </a:lnTo>
                <a:lnTo>
                  <a:pt x="2172" y="212"/>
                </a:lnTo>
                <a:lnTo>
                  <a:pt x="2182" y="205"/>
                </a:lnTo>
                <a:lnTo>
                  <a:pt x="2192" y="197"/>
                </a:lnTo>
                <a:lnTo>
                  <a:pt x="2203" y="190"/>
                </a:lnTo>
                <a:lnTo>
                  <a:pt x="2214" y="182"/>
                </a:lnTo>
                <a:lnTo>
                  <a:pt x="2225" y="176"/>
                </a:lnTo>
                <a:lnTo>
                  <a:pt x="2237" y="171"/>
                </a:lnTo>
                <a:lnTo>
                  <a:pt x="2249" y="166"/>
                </a:lnTo>
                <a:lnTo>
                  <a:pt x="2260" y="162"/>
                </a:lnTo>
                <a:lnTo>
                  <a:pt x="2273" y="159"/>
                </a:lnTo>
                <a:lnTo>
                  <a:pt x="2287" y="155"/>
                </a:lnTo>
                <a:lnTo>
                  <a:pt x="2299" y="152"/>
                </a:lnTo>
                <a:lnTo>
                  <a:pt x="2313" y="151"/>
                </a:lnTo>
                <a:lnTo>
                  <a:pt x="2325" y="150"/>
                </a:lnTo>
                <a:lnTo>
                  <a:pt x="2339" y="150"/>
                </a:lnTo>
                <a:lnTo>
                  <a:pt x="2354" y="150"/>
                </a:lnTo>
                <a:lnTo>
                  <a:pt x="2368" y="151"/>
                </a:lnTo>
                <a:lnTo>
                  <a:pt x="2381" y="152"/>
                </a:lnTo>
                <a:lnTo>
                  <a:pt x="2395" y="156"/>
                </a:lnTo>
                <a:lnTo>
                  <a:pt x="2409" y="160"/>
                </a:lnTo>
                <a:lnTo>
                  <a:pt x="2422" y="164"/>
                </a:lnTo>
                <a:lnTo>
                  <a:pt x="2435" y="169"/>
                </a:lnTo>
                <a:lnTo>
                  <a:pt x="2447" y="174"/>
                </a:lnTo>
                <a:lnTo>
                  <a:pt x="2460" y="181"/>
                </a:lnTo>
                <a:lnTo>
                  <a:pt x="2472" y="187"/>
                </a:lnTo>
                <a:lnTo>
                  <a:pt x="2484" y="195"/>
                </a:lnTo>
                <a:lnTo>
                  <a:pt x="2495" y="204"/>
                </a:lnTo>
                <a:lnTo>
                  <a:pt x="2505" y="212"/>
                </a:lnTo>
                <a:lnTo>
                  <a:pt x="2516" y="221"/>
                </a:lnTo>
                <a:lnTo>
                  <a:pt x="2525" y="231"/>
                </a:lnTo>
                <a:lnTo>
                  <a:pt x="2535" y="241"/>
                </a:lnTo>
                <a:lnTo>
                  <a:pt x="2656" y="154"/>
                </a:lnTo>
                <a:lnTo>
                  <a:pt x="2642" y="137"/>
                </a:lnTo>
                <a:lnTo>
                  <a:pt x="2626" y="121"/>
                </a:lnTo>
                <a:lnTo>
                  <a:pt x="2610" y="105"/>
                </a:lnTo>
                <a:lnTo>
                  <a:pt x="2592" y="90"/>
                </a:lnTo>
                <a:lnTo>
                  <a:pt x="2575" y="76"/>
                </a:lnTo>
                <a:lnTo>
                  <a:pt x="2556" y="64"/>
                </a:lnTo>
                <a:lnTo>
                  <a:pt x="2537" y="52"/>
                </a:lnTo>
                <a:lnTo>
                  <a:pt x="2517" y="41"/>
                </a:lnTo>
                <a:lnTo>
                  <a:pt x="2496" y="32"/>
                </a:lnTo>
                <a:lnTo>
                  <a:pt x="2486" y="27"/>
                </a:lnTo>
                <a:lnTo>
                  <a:pt x="2475" y="24"/>
                </a:lnTo>
                <a:lnTo>
                  <a:pt x="2454" y="16"/>
                </a:lnTo>
                <a:lnTo>
                  <a:pt x="2431" y="11"/>
                </a:lnTo>
                <a:lnTo>
                  <a:pt x="2409" y="6"/>
                </a:lnTo>
                <a:lnTo>
                  <a:pt x="2386" y="2"/>
                </a:lnTo>
                <a:lnTo>
                  <a:pt x="2363" y="0"/>
                </a:lnTo>
                <a:lnTo>
                  <a:pt x="2339" y="0"/>
                </a:lnTo>
                <a:lnTo>
                  <a:pt x="2318" y="0"/>
                </a:lnTo>
                <a:lnTo>
                  <a:pt x="2296" y="2"/>
                </a:lnTo>
                <a:lnTo>
                  <a:pt x="2277" y="5"/>
                </a:lnTo>
                <a:lnTo>
                  <a:pt x="2267" y="6"/>
                </a:lnTo>
                <a:lnTo>
                  <a:pt x="2257" y="9"/>
                </a:lnTo>
                <a:lnTo>
                  <a:pt x="2237" y="14"/>
                </a:lnTo>
                <a:lnTo>
                  <a:pt x="2217" y="19"/>
                </a:lnTo>
                <a:lnTo>
                  <a:pt x="2197" y="26"/>
                </a:lnTo>
                <a:lnTo>
                  <a:pt x="2178" y="34"/>
                </a:lnTo>
                <a:lnTo>
                  <a:pt x="2161" y="42"/>
                </a:lnTo>
                <a:lnTo>
                  <a:pt x="2143" y="51"/>
                </a:lnTo>
                <a:lnTo>
                  <a:pt x="2126" y="62"/>
                </a:lnTo>
                <a:lnTo>
                  <a:pt x="2108" y="72"/>
                </a:lnTo>
                <a:lnTo>
                  <a:pt x="2092" y="85"/>
                </a:lnTo>
                <a:lnTo>
                  <a:pt x="2077" y="97"/>
                </a:lnTo>
                <a:lnTo>
                  <a:pt x="2062" y="111"/>
                </a:lnTo>
                <a:lnTo>
                  <a:pt x="2047" y="125"/>
                </a:lnTo>
                <a:lnTo>
                  <a:pt x="2041" y="132"/>
                </a:lnTo>
                <a:lnTo>
                  <a:pt x="2033" y="140"/>
                </a:lnTo>
                <a:lnTo>
                  <a:pt x="2021" y="156"/>
                </a:lnTo>
                <a:lnTo>
                  <a:pt x="2015" y="164"/>
                </a:lnTo>
                <a:lnTo>
                  <a:pt x="2008" y="172"/>
                </a:lnTo>
                <a:lnTo>
                  <a:pt x="1997" y="189"/>
                </a:lnTo>
                <a:lnTo>
                  <a:pt x="1986" y="206"/>
                </a:lnTo>
                <a:lnTo>
                  <a:pt x="1977" y="224"/>
                </a:lnTo>
                <a:lnTo>
                  <a:pt x="1967" y="242"/>
                </a:lnTo>
                <a:lnTo>
                  <a:pt x="1960" y="261"/>
                </a:lnTo>
                <a:lnTo>
                  <a:pt x="1952" y="281"/>
                </a:lnTo>
                <a:lnTo>
                  <a:pt x="1945" y="301"/>
                </a:lnTo>
                <a:lnTo>
                  <a:pt x="1940" y="321"/>
                </a:lnTo>
                <a:lnTo>
                  <a:pt x="1935" y="341"/>
                </a:lnTo>
                <a:lnTo>
                  <a:pt x="1931" y="362"/>
                </a:lnTo>
                <a:lnTo>
                  <a:pt x="1928" y="385"/>
                </a:lnTo>
                <a:lnTo>
                  <a:pt x="1927" y="406"/>
                </a:lnTo>
                <a:lnTo>
                  <a:pt x="1927" y="429"/>
                </a:lnTo>
                <a:lnTo>
                  <a:pt x="1927" y="450"/>
                </a:lnTo>
                <a:lnTo>
                  <a:pt x="1928" y="472"/>
                </a:lnTo>
                <a:lnTo>
                  <a:pt x="1931" y="494"/>
                </a:lnTo>
                <a:lnTo>
                  <a:pt x="1933" y="504"/>
                </a:lnTo>
                <a:lnTo>
                  <a:pt x="1935" y="515"/>
                </a:lnTo>
                <a:lnTo>
                  <a:pt x="1940" y="535"/>
                </a:lnTo>
                <a:lnTo>
                  <a:pt x="1942" y="545"/>
                </a:lnTo>
                <a:lnTo>
                  <a:pt x="1945" y="555"/>
                </a:lnTo>
                <a:lnTo>
                  <a:pt x="1952" y="575"/>
                </a:lnTo>
                <a:lnTo>
                  <a:pt x="1956" y="585"/>
                </a:lnTo>
                <a:lnTo>
                  <a:pt x="1960" y="595"/>
                </a:lnTo>
                <a:lnTo>
                  <a:pt x="1967" y="614"/>
                </a:lnTo>
                <a:lnTo>
                  <a:pt x="1977" y="632"/>
                </a:lnTo>
                <a:lnTo>
                  <a:pt x="1986" y="650"/>
                </a:lnTo>
                <a:lnTo>
                  <a:pt x="1997" y="667"/>
                </a:lnTo>
                <a:lnTo>
                  <a:pt x="2008" y="685"/>
                </a:lnTo>
                <a:lnTo>
                  <a:pt x="2021" y="700"/>
                </a:lnTo>
                <a:lnTo>
                  <a:pt x="2033" y="716"/>
                </a:lnTo>
                <a:lnTo>
                  <a:pt x="2047" y="731"/>
                </a:lnTo>
                <a:lnTo>
                  <a:pt x="2054" y="739"/>
                </a:lnTo>
                <a:lnTo>
                  <a:pt x="2062" y="745"/>
                </a:lnTo>
                <a:lnTo>
                  <a:pt x="2077" y="759"/>
                </a:lnTo>
                <a:lnTo>
                  <a:pt x="2092" y="771"/>
                </a:lnTo>
                <a:lnTo>
                  <a:pt x="2108" y="784"/>
                </a:lnTo>
                <a:lnTo>
                  <a:pt x="2126" y="795"/>
                </a:lnTo>
                <a:lnTo>
                  <a:pt x="2143" y="805"/>
                </a:lnTo>
                <a:lnTo>
                  <a:pt x="2161" y="814"/>
                </a:lnTo>
                <a:lnTo>
                  <a:pt x="2169" y="819"/>
                </a:lnTo>
                <a:lnTo>
                  <a:pt x="2178" y="822"/>
                </a:lnTo>
                <a:lnTo>
                  <a:pt x="2197" y="830"/>
                </a:lnTo>
                <a:lnTo>
                  <a:pt x="2217" y="837"/>
                </a:lnTo>
                <a:lnTo>
                  <a:pt x="2237" y="842"/>
                </a:lnTo>
                <a:lnTo>
                  <a:pt x="2245" y="845"/>
                </a:lnTo>
                <a:lnTo>
                  <a:pt x="2257" y="847"/>
                </a:lnTo>
                <a:lnTo>
                  <a:pt x="2277" y="851"/>
                </a:lnTo>
                <a:lnTo>
                  <a:pt x="2296" y="854"/>
                </a:lnTo>
                <a:lnTo>
                  <a:pt x="2318" y="856"/>
                </a:lnTo>
                <a:lnTo>
                  <a:pt x="2339" y="856"/>
                </a:lnTo>
                <a:lnTo>
                  <a:pt x="2360" y="856"/>
                </a:lnTo>
                <a:lnTo>
                  <a:pt x="2381" y="854"/>
                </a:lnTo>
                <a:lnTo>
                  <a:pt x="2401" y="851"/>
                </a:lnTo>
                <a:lnTo>
                  <a:pt x="2412" y="850"/>
                </a:lnTo>
                <a:lnTo>
                  <a:pt x="2422" y="847"/>
                </a:lnTo>
                <a:lnTo>
                  <a:pt x="2442" y="842"/>
                </a:lnTo>
                <a:lnTo>
                  <a:pt x="2461" y="837"/>
                </a:lnTo>
                <a:lnTo>
                  <a:pt x="2481" y="830"/>
                </a:lnTo>
                <a:lnTo>
                  <a:pt x="2500" y="822"/>
                </a:lnTo>
                <a:lnTo>
                  <a:pt x="2517" y="814"/>
                </a:lnTo>
                <a:lnTo>
                  <a:pt x="2536" y="805"/>
                </a:lnTo>
                <a:lnTo>
                  <a:pt x="2552" y="795"/>
                </a:lnTo>
                <a:lnTo>
                  <a:pt x="2570" y="784"/>
                </a:lnTo>
                <a:lnTo>
                  <a:pt x="2586" y="771"/>
                </a:lnTo>
                <a:lnTo>
                  <a:pt x="2601" y="759"/>
                </a:lnTo>
                <a:lnTo>
                  <a:pt x="2616" y="745"/>
                </a:lnTo>
                <a:lnTo>
                  <a:pt x="2631" y="731"/>
                </a:lnTo>
                <a:lnTo>
                  <a:pt x="2637" y="724"/>
                </a:lnTo>
                <a:lnTo>
                  <a:pt x="2645" y="716"/>
                </a:lnTo>
                <a:lnTo>
                  <a:pt x="2657" y="700"/>
                </a:lnTo>
                <a:lnTo>
                  <a:pt x="2663" y="692"/>
                </a:lnTo>
                <a:lnTo>
                  <a:pt x="2669" y="685"/>
                </a:lnTo>
                <a:lnTo>
                  <a:pt x="2681" y="667"/>
                </a:lnTo>
                <a:lnTo>
                  <a:pt x="2692" y="650"/>
                </a:lnTo>
                <a:lnTo>
                  <a:pt x="2702" y="632"/>
                </a:lnTo>
                <a:lnTo>
                  <a:pt x="2711" y="614"/>
                </a:lnTo>
                <a:lnTo>
                  <a:pt x="2719" y="595"/>
                </a:lnTo>
                <a:lnTo>
                  <a:pt x="2727" y="575"/>
                </a:lnTo>
                <a:lnTo>
                  <a:pt x="2733" y="555"/>
                </a:lnTo>
                <a:lnTo>
                  <a:pt x="2738" y="535"/>
                </a:lnTo>
                <a:lnTo>
                  <a:pt x="2743" y="515"/>
                </a:lnTo>
                <a:lnTo>
                  <a:pt x="2747" y="494"/>
                </a:lnTo>
                <a:lnTo>
                  <a:pt x="2749" y="472"/>
                </a:lnTo>
                <a:lnTo>
                  <a:pt x="2751" y="450"/>
                </a:lnTo>
                <a:lnTo>
                  <a:pt x="2752" y="429"/>
                </a:lnTo>
                <a:lnTo>
                  <a:pt x="2751" y="416"/>
                </a:lnTo>
                <a:lnTo>
                  <a:pt x="2299" y="416"/>
                </a:lnTo>
                <a:close/>
                <a:moveTo>
                  <a:pt x="3555" y="295"/>
                </a:moveTo>
                <a:lnTo>
                  <a:pt x="3554" y="281"/>
                </a:lnTo>
                <a:lnTo>
                  <a:pt x="3554" y="267"/>
                </a:lnTo>
                <a:lnTo>
                  <a:pt x="3553" y="260"/>
                </a:lnTo>
                <a:lnTo>
                  <a:pt x="3551" y="254"/>
                </a:lnTo>
                <a:lnTo>
                  <a:pt x="3549" y="240"/>
                </a:lnTo>
                <a:lnTo>
                  <a:pt x="3546" y="227"/>
                </a:lnTo>
                <a:lnTo>
                  <a:pt x="3544" y="220"/>
                </a:lnTo>
                <a:lnTo>
                  <a:pt x="3543" y="214"/>
                </a:lnTo>
                <a:lnTo>
                  <a:pt x="3539" y="201"/>
                </a:lnTo>
                <a:lnTo>
                  <a:pt x="3534" y="189"/>
                </a:lnTo>
                <a:lnTo>
                  <a:pt x="3528" y="177"/>
                </a:lnTo>
                <a:lnTo>
                  <a:pt x="3523" y="166"/>
                </a:lnTo>
                <a:lnTo>
                  <a:pt x="3515" y="155"/>
                </a:lnTo>
                <a:lnTo>
                  <a:pt x="3509" y="144"/>
                </a:lnTo>
                <a:lnTo>
                  <a:pt x="3501" y="132"/>
                </a:lnTo>
                <a:lnTo>
                  <a:pt x="3493" y="122"/>
                </a:lnTo>
                <a:lnTo>
                  <a:pt x="3484" y="112"/>
                </a:lnTo>
                <a:lnTo>
                  <a:pt x="3475" y="104"/>
                </a:lnTo>
                <a:lnTo>
                  <a:pt x="3467" y="95"/>
                </a:lnTo>
                <a:lnTo>
                  <a:pt x="3457" y="86"/>
                </a:lnTo>
                <a:lnTo>
                  <a:pt x="3447" y="77"/>
                </a:lnTo>
                <a:lnTo>
                  <a:pt x="3435" y="70"/>
                </a:lnTo>
                <a:lnTo>
                  <a:pt x="3424" y="64"/>
                </a:lnTo>
                <a:lnTo>
                  <a:pt x="3413" y="56"/>
                </a:lnTo>
                <a:lnTo>
                  <a:pt x="3402" y="51"/>
                </a:lnTo>
                <a:lnTo>
                  <a:pt x="3389" y="45"/>
                </a:lnTo>
                <a:lnTo>
                  <a:pt x="3378" y="40"/>
                </a:lnTo>
                <a:lnTo>
                  <a:pt x="3366" y="36"/>
                </a:lnTo>
                <a:lnTo>
                  <a:pt x="3352" y="32"/>
                </a:lnTo>
                <a:lnTo>
                  <a:pt x="3339" y="30"/>
                </a:lnTo>
                <a:lnTo>
                  <a:pt x="3326" y="27"/>
                </a:lnTo>
                <a:lnTo>
                  <a:pt x="3312" y="25"/>
                </a:lnTo>
                <a:lnTo>
                  <a:pt x="3298" y="25"/>
                </a:lnTo>
                <a:lnTo>
                  <a:pt x="3284" y="24"/>
                </a:lnTo>
                <a:lnTo>
                  <a:pt x="2901" y="24"/>
                </a:lnTo>
                <a:lnTo>
                  <a:pt x="2901" y="832"/>
                </a:lnTo>
                <a:lnTo>
                  <a:pt x="3051" y="832"/>
                </a:lnTo>
                <a:lnTo>
                  <a:pt x="3051" y="565"/>
                </a:lnTo>
                <a:lnTo>
                  <a:pt x="3237" y="565"/>
                </a:lnTo>
                <a:lnTo>
                  <a:pt x="3377" y="832"/>
                </a:lnTo>
                <a:lnTo>
                  <a:pt x="3538" y="832"/>
                </a:lnTo>
                <a:lnTo>
                  <a:pt x="3388" y="545"/>
                </a:lnTo>
                <a:lnTo>
                  <a:pt x="3405" y="536"/>
                </a:lnTo>
                <a:lnTo>
                  <a:pt x="3423" y="527"/>
                </a:lnTo>
                <a:lnTo>
                  <a:pt x="3439" y="516"/>
                </a:lnTo>
                <a:lnTo>
                  <a:pt x="3455" y="505"/>
                </a:lnTo>
                <a:lnTo>
                  <a:pt x="3469" y="491"/>
                </a:lnTo>
                <a:lnTo>
                  <a:pt x="3477" y="485"/>
                </a:lnTo>
                <a:lnTo>
                  <a:pt x="3484" y="477"/>
                </a:lnTo>
                <a:lnTo>
                  <a:pt x="3490" y="470"/>
                </a:lnTo>
                <a:lnTo>
                  <a:pt x="3496" y="462"/>
                </a:lnTo>
                <a:lnTo>
                  <a:pt x="3503" y="455"/>
                </a:lnTo>
                <a:lnTo>
                  <a:pt x="3508" y="447"/>
                </a:lnTo>
                <a:lnTo>
                  <a:pt x="3518" y="430"/>
                </a:lnTo>
                <a:lnTo>
                  <a:pt x="3523" y="421"/>
                </a:lnTo>
                <a:lnTo>
                  <a:pt x="3528" y="412"/>
                </a:lnTo>
                <a:lnTo>
                  <a:pt x="3535" y="395"/>
                </a:lnTo>
                <a:lnTo>
                  <a:pt x="3543" y="376"/>
                </a:lnTo>
                <a:lnTo>
                  <a:pt x="3548" y="356"/>
                </a:lnTo>
                <a:lnTo>
                  <a:pt x="3550" y="346"/>
                </a:lnTo>
                <a:lnTo>
                  <a:pt x="3551" y="336"/>
                </a:lnTo>
                <a:lnTo>
                  <a:pt x="3554" y="316"/>
                </a:lnTo>
                <a:lnTo>
                  <a:pt x="3555" y="295"/>
                </a:lnTo>
                <a:close/>
                <a:moveTo>
                  <a:pt x="3404" y="295"/>
                </a:moveTo>
                <a:lnTo>
                  <a:pt x="3403" y="307"/>
                </a:lnTo>
                <a:lnTo>
                  <a:pt x="3402" y="319"/>
                </a:lnTo>
                <a:lnTo>
                  <a:pt x="3398" y="331"/>
                </a:lnTo>
                <a:lnTo>
                  <a:pt x="3394" y="342"/>
                </a:lnTo>
                <a:lnTo>
                  <a:pt x="3389" y="352"/>
                </a:lnTo>
                <a:lnTo>
                  <a:pt x="3383" y="362"/>
                </a:lnTo>
                <a:lnTo>
                  <a:pt x="3377" y="372"/>
                </a:lnTo>
                <a:lnTo>
                  <a:pt x="3368" y="380"/>
                </a:lnTo>
                <a:lnTo>
                  <a:pt x="3361" y="389"/>
                </a:lnTo>
                <a:lnTo>
                  <a:pt x="3351" y="395"/>
                </a:lnTo>
                <a:lnTo>
                  <a:pt x="3341" y="401"/>
                </a:lnTo>
                <a:lnTo>
                  <a:pt x="3331" y="406"/>
                </a:lnTo>
                <a:lnTo>
                  <a:pt x="3319" y="410"/>
                </a:lnTo>
                <a:lnTo>
                  <a:pt x="3307" y="414"/>
                </a:lnTo>
                <a:lnTo>
                  <a:pt x="3302" y="415"/>
                </a:lnTo>
                <a:lnTo>
                  <a:pt x="3296" y="415"/>
                </a:lnTo>
                <a:lnTo>
                  <a:pt x="3283" y="416"/>
                </a:lnTo>
                <a:lnTo>
                  <a:pt x="3051" y="416"/>
                </a:lnTo>
                <a:lnTo>
                  <a:pt x="3051" y="174"/>
                </a:lnTo>
                <a:lnTo>
                  <a:pt x="3283" y="174"/>
                </a:lnTo>
                <a:lnTo>
                  <a:pt x="3296" y="174"/>
                </a:lnTo>
                <a:lnTo>
                  <a:pt x="3307" y="176"/>
                </a:lnTo>
                <a:lnTo>
                  <a:pt x="3319" y="179"/>
                </a:lnTo>
                <a:lnTo>
                  <a:pt x="3331" y="184"/>
                </a:lnTo>
                <a:lnTo>
                  <a:pt x="3341" y="189"/>
                </a:lnTo>
                <a:lnTo>
                  <a:pt x="3351" y="194"/>
                </a:lnTo>
                <a:lnTo>
                  <a:pt x="3361" y="201"/>
                </a:lnTo>
                <a:lnTo>
                  <a:pt x="3368" y="209"/>
                </a:lnTo>
                <a:lnTo>
                  <a:pt x="3377" y="217"/>
                </a:lnTo>
                <a:lnTo>
                  <a:pt x="3383" y="227"/>
                </a:lnTo>
                <a:lnTo>
                  <a:pt x="3389" y="237"/>
                </a:lnTo>
                <a:lnTo>
                  <a:pt x="3394" y="247"/>
                </a:lnTo>
                <a:lnTo>
                  <a:pt x="3398" y="259"/>
                </a:lnTo>
                <a:lnTo>
                  <a:pt x="3402" y="270"/>
                </a:lnTo>
                <a:lnTo>
                  <a:pt x="3403" y="276"/>
                </a:lnTo>
                <a:lnTo>
                  <a:pt x="3403" y="282"/>
                </a:lnTo>
                <a:lnTo>
                  <a:pt x="3404" y="295"/>
                </a:lnTo>
                <a:close/>
                <a:moveTo>
                  <a:pt x="4822" y="429"/>
                </a:moveTo>
                <a:lnTo>
                  <a:pt x="4822" y="407"/>
                </a:lnTo>
                <a:lnTo>
                  <a:pt x="4820" y="386"/>
                </a:lnTo>
                <a:lnTo>
                  <a:pt x="4818" y="366"/>
                </a:lnTo>
                <a:lnTo>
                  <a:pt x="4815" y="346"/>
                </a:lnTo>
                <a:lnTo>
                  <a:pt x="4810" y="327"/>
                </a:lnTo>
                <a:lnTo>
                  <a:pt x="4805" y="307"/>
                </a:lnTo>
                <a:lnTo>
                  <a:pt x="4799" y="289"/>
                </a:lnTo>
                <a:lnTo>
                  <a:pt x="4791" y="271"/>
                </a:lnTo>
                <a:lnTo>
                  <a:pt x="4783" y="252"/>
                </a:lnTo>
                <a:lnTo>
                  <a:pt x="4774" y="235"/>
                </a:lnTo>
                <a:lnTo>
                  <a:pt x="4764" y="219"/>
                </a:lnTo>
                <a:lnTo>
                  <a:pt x="4754" y="202"/>
                </a:lnTo>
                <a:lnTo>
                  <a:pt x="4743" y="186"/>
                </a:lnTo>
                <a:lnTo>
                  <a:pt x="4730" y="171"/>
                </a:lnTo>
                <a:lnTo>
                  <a:pt x="4718" y="156"/>
                </a:lnTo>
                <a:lnTo>
                  <a:pt x="4704" y="142"/>
                </a:lnTo>
                <a:lnTo>
                  <a:pt x="4690" y="129"/>
                </a:lnTo>
                <a:lnTo>
                  <a:pt x="4675" y="116"/>
                </a:lnTo>
                <a:lnTo>
                  <a:pt x="4660" y="105"/>
                </a:lnTo>
                <a:lnTo>
                  <a:pt x="4645" y="94"/>
                </a:lnTo>
                <a:lnTo>
                  <a:pt x="4629" y="82"/>
                </a:lnTo>
                <a:lnTo>
                  <a:pt x="4612" y="72"/>
                </a:lnTo>
                <a:lnTo>
                  <a:pt x="4594" y="64"/>
                </a:lnTo>
                <a:lnTo>
                  <a:pt x="4577" y="56"/>
                </a:lnTo>
                <a:lnTo>
                  <a:pt x="4558" y="49"/>
                </a:lnTo>
                <a:lnTo>
                  <a:pt x="4539" y="42"/>
                </a:lnTo>
                <a:lnTo>
                  <a:pt x="4521" y="36"/>
                </a:lnTo>
                <a:lnTo>
                  <a:pt x="4501" y="32"/>
                </a:lnTo>
                <a:lnTo>
                  <a:pt x="4481" y="29"/>
                </a:lnTo>
                <a:lnTo>
                  <a:pt x="4461" y="26"/>
                </a:lnTo>
                <a:lnTo>
                  <a:pt x="4441" y="25"/>
                </a:lnTo>
                <a:lnTo>
                  <a:pt x="4420" y="24"/>
                </a:lnTo>
                <a:lnTo>
                  <a:pt x="4119" y="24"/>
                </a:lnTo>
                <a:lnTo>
                  <a:pt x="4119" y="832"/>
                </a:lnTo>
                <a:lnTo>
                  <a:pt x="4420" y="832"/>
                </a:lnTo>
                <a:lnTo>
                  <a:pt x="4441" y="831"/>
                </a:lnTo>
                <a:lnTo>
                  <a:pt x="4461" y="830"/>
                </a:lnTo>
                <a:lnTo>
                  <a:pt x="4481" y="827"/>
                </a:lnTo>
                <a:lnTo>
                  <a:pt x="4501" y="824"/>
                </a:lnTo>
                <a:lnTo>
                  <a:pt x="4521" y="820"/>
                </a:lnTo>
                <a:lnTo>
                  <a:pt x="4539" y="814"/>
                </a:lnTo>
                <a:lnTo>
                  <a:pt x="4558" y="807"/>
                </a:lnTo>
                <a:lnTo>
                  <a:pt x="4577" y="800"/>
                </a:lnTo>
                <a:lnTo>
                  <a:pt x="4594" y="792"/>
                </a:lnTo>
                <a:lnTo>
                  <a:pt x="4612" y="784"/>
                </a:lnTo>
                <a:lnTo>
                  <a:pt x="4629" y="774"/>
                </a:lnTo>
                <a:lnTo>
                  <a:pt x="4645" y="764"/>
                </a:lnTo>
                <a:lnTo>
                  <a:pt x="4660" y="752"/>
                </a:lnTo>
                <a:lnTo>
                  <a:pt x="4675" y="740"/>
                </a:lnTo>
                <a:lnTo>
                  <a:pt x="4690" y="727"/>
                </a:lnTo>
                <a:lnTo>
                  <a:pt x="4704" y="714"/>
                </a:lnTo>
                <a:lnTo>
                  <a:pt x="4718" y="700"/>
                </a:lnTo>
                <a:lnTo>
                  <a:pt x="4730" y="685"/>
                </a:lnTo>
                <a:lnTo>
                  <a:pt x="4743" y="670"/>
                </a:lnTo>
                <a:lnTo>
                  <a:pt x="4754" y="654"/>
                </a:lnTo>
                <a:lnTo>
                  <a:pt x="4764" y="637"/>
                </a:lnTo>
                <a:lnTo>
                  <a:pt x="4774" y="621"/>
                </a:lnTo>
                <a:lnTo>
                  <a:pt x="4783" y="604"/>
                </a:lnTo>
                <a:lnTo>
                  <a:pt x="4791" y="585"/>
                </a:lnTo>
                <a:lnTo>
                  <a:pt x="4799" y="567"/>
                </a:lnTo>
                <a:lnTo>
                  <a:pt x="4805" y="549"/>
                </a:lnTo>
                <a:lnTo>
                  <a:pt x="4810" y="529"/>
                </a:lnTo>
                <a:lnTo>
                  <a:pt x="4815" y="510"/>
                </a:lnTo>
                <a:lnTo>
                  <a:pt x="4818" y="490"/>
                </a:lnTo>
                <a:lnTo>
                  <a:pt x="4820" y="470"/>
                </a:lnTo>
                <a:lnTo>
                  <a:pt x="4822" y="449"/>
                </a:lnTo>
                <a:lnTo>
                  <a:pt x="4822" y="429"/>
                </a:lnTo>
                <a:close/>
                <a:moveTo>
                  <a:pt x="4674" y="429"/>
                </a:moveTo>
                <a:lnTo>
                  <a:pt x="4673" y="441"/>
                </a:lnTo>
                <a:lnTo>
                  <a:pt x="4672" y="454"/>
                </a:lnTo>
                <a:lnTo>
                  <a:pt x="4668" y="480"/>
                </a:lnTo>
                <a:lnTo>
                  <a:pt x="4665" y="491"/>
                </a:lnTo>
                <a:lnTo>
                  <a:pt x="4662" y="504"/>
                </a:lnTo>
                <a:lnTo>
                  <a:pt x="4658" y="516"/>
                </a:lnTo>
                <a:lnTo>
                  <a:pt x="4654" y="527"/>
                </a:lnTo>
                <a:lnTo>
                  <a:pt x="4648" y="539"/>
                </a:lnTo>
                <a:lnTo>
                  <a:pt x="4643" y="550"/>
                </a:lnTo>
                <a:lnTo>
                  <a:pt x="4637" y="560"/>
                </a:lnTo>
                <a:lnTo>
                  <a:pt x="4630" y="570"/>
                </a:lnTo>
                <a:lnTo>
                  <a:pt x="4623" y="580"/>
                </a:lnTo>
                <a:lnTo>
                  <a:pt x="4615" y="590"/>
                </a:lnTo>
                <a:lnTo>
                  <a:pt x="4608" y="599"/>
                </a:lnTo>
                <a:lnTo>
                  <a:pt x="4599" y="609"/>
                </a:lnTo>
                <a:lnTo>
                  <a:pt x="4590" y="616"/>
                </a:lnTo>
                <a:lnTo>
                  <a:pt x="4580" y="625"/>
                </a:lnTo>
                <a:lnTo>
                  <a:pt x="4572" y="632"/>
                </a:lnTo>
                <a:lnTo>
                  <a:pt x="4562" y="639"/>
                </a:lnTo>
                <a:lnTo>
                  <a:pt x="4551" y="646"/>
                </a:lnTo>
                <a:lnTo>
                  <a:pt x="4541" y="652"/>
                </a:lnTo>
                <a:lnTo>
                  <a:pt x="4529" y="657"/>
                </a:lnTo>
                <a:lnTo>
                  <a:pt x="4518" y="662"/>
                </a:lnTo>
                <a:lnTo>
                  <a:pt x="4507" y="667"/>
                </a:lnTo>
                <a:lnTo>
                  <a:pt x="4494" y="671"/>
                </a:lnTo>
                <a:lnTo>
                  <a:pt x="4483" y="675"/>
                </a:lnTo>
                <a:lnTo>
                  <a:pt x="4471" y="677"/>
                </a:lnTo>
                <a:lnTo>
                  <a:pt x="4458" y="680"/>
                </a:lnTo>
                <a:lnTo>
                  <a:pt x="4446" y="681"/>
                </a:lnTo>
                <a:lnTo>
                  <a:pt x="4432" y="682"/>
                </a:lnTo>
                <a:lnTo>
                  <a:pt x="4420" y="682"/>
                </a:lnTo>
                <a:lnTo>
                  <a:pt x="4269" y="682"/>
                </a:lnTo>
                <a:lnTo>
                  <a:pt x="4269" y="174"/>
                </a:lnTo>
                <a:lnTo>
                  <a:pt x="4420" y="174"/>
                </a:lnTo>
                <a:lnTo>
                  <a:pt x="4432" y="174"/>
                </a:lnTo>
                <a:lnTo>
                  <a:pt x="4446" y="175"/>
                </a:lnTo>
                <a:lnTo>
                  <a:pt x="4471" y="179"/>
                </a:lnTo>
                <a:lnTo>
                  <a:pt x="4483" y="181"/>
                </a:lnTo>
                <a:lnTo>
                  <a:pt x="4494" y="185"/>
                </a:lnTo>
                <a:lnTo>
                  <a:pt x="4507" y="189"/>
                </a:lnTo>
                <a:lnTo>
                  <a:pt x="4518" y="194"/>
                </a:lnTo>
                <a:lnTo>
                  <a:pt x="4529" y="199"/>
                </a:lnTo>
                <a:lnTo>
                  <a:pt x="4541" y="204"/>
                </a:lnTo>
                <a:lnTo>
                  <a:pt x="4551" y="210"/>
                </a:lnTo>
                <a:lnTo>
                  <a:pt x="4562" y="217"/>
                </a:lnTo>
                <a:lnTo>
                  <a:pt x="4572" y="224"/>
                </a:lnTo>
                <a:lnTo>
                  <a:pt x="4580" y="231"/>
                </a:lnTo>
                <a:lnTo>
                  <a:pt x="4590" y="240"/>
                </a:lnTo>
                <a:lnTo>
                  <a:pt x="4599" y="249"/>
                </a:lnTo>
                <a:lnTo>
                  <a:pt x="4608" y="257"/>
                </a:lnTo>
                <a:lnTo>
                  <a:pt x="4615" y="266"/>
                </a:lnTo>
                <a:lnTo>
                  <a:pt x="4623" y="276"/>
                </a:lnTo>
                <a:lnTo>
                  <a:pt x="4630" y="286"/>
                </a:lnTo>
                <a:lnTo>
                  <a:pt x="4637" y="296"/>
                </a:lnTo>
                <a:lnTo>
                  <a:pt x="4643" y="306"/>
                </a:lnTo>
                <a:lnTo>
                  <a:pt x="4648" y="317"/>
                </a:lnTo>
                <a:lnTo>
                  <a:pt x="4654" y="329"/>
                </a:lnTo>
                <a:lnTo>
                  <a:pt x="4658" y="341"/>
                </a:lnTo>
                <a:lnTo>
                  <a:pt x="4662" y="352"/>
                </a:lnTo>
                <a:lnTo>
                  <a:pt x="4665" y="365"/>
                </a:lnTo>
                <a:lnTo>
                  <a:pt x="4668" y="376"/>
                </a:lnTo>
                <a:lnTo>
                  <a:pt x="4670" y="390"/>
                </a:lnTo>
                <a:lnTo>
                  <a:pt x="4672" y="402"/>
                </a:lnTo>
                <a:lnTo>
                  <a:pt x="4673" y="415"/>
                </a:lnTo>
                <a:lnTo>
                  <a:pt x="4674" y="429"/>
                </a:lnTo>
                <a:close/>
                <a:moveTo>
                  <a:pt x="3738" y="832"/>
                </a:moveTo>
                <a:lnTo>
                  <a:pt x="3887" y="832"/>
                </a:lnTo>
                <a:lnTo>
                  <a:pt x="3887" y="24"/>
                </a:lnTo>
                <a:lnTo>
                  <a:pt x="3738" y="24"/>
                </a:lnTo>
                <a:lnTo>
                  <a:pt x="3738" y="832"/>
                </a:lnTo>
                <a:close/>
                <a:moveTo>
                  <a:pt x="0" y="24"/>
                </a:moveTo>
                <a:lnTo>
                  <a:pt x="0" y="832"/>
                </a:lnTo>
                <a:lnTo>
                  <a:pt x="150" y="832"/>
                </a:lnTo>
                <a:lnTo>
                  <a:pt x="150" y="565"/>
                </a:lnTo>
                <a:lnTo>
                  <a:pt x="442" y="565"/>
                </a:lnTo>
                <a:lnTo>
                  <a:pt x="519" y="416"/>
                </a:lnTo>
                <a:lnTo>
                  <a:pt x="150" y="416"/>
                </a:lnTo>
                <a:lnTo>
                  <a:pt x="150" y="174"/>
                </a:lnTo>
                <a:lnTo>
                  <a:pt x="555" y="174"/>
                </a:lnTo>
                <a:lnTo>
                  <a:pt x="555" y="24"/>
                </a:lnTo>
                <a:lnTo>
                  <a:pt x="0" y="24"/>
                </a:lnTo>
                <a:close/>
                <a:moveTo>
                  <a:pt x="1624" y="24"/>
                </a:moveTo>
                <a:lnTo>
                  <a:pt x="1624" y="617"/>
                </a:lnTo>
                <a:lnTo>
                  <a:pt x="1315" y="24"/>
                </a:lnTo>
                <a:lnTo>
                  <a:pt x="1104" y="24"/>
                </a:lnTo>
                <a:lnTo>
                  <a:pt x="1104" y="832"/>
                </a:lnTo>
                <a:lnTo>
                  <a:pt x="1252" y="832"/>
                </a:lnTo>
                <a:lnTo>
                  <a:pt x="1252" y="239"/>
                </a:lnTo>
                <a:lnTo>
                  <a:pt x="1563" y="832"/>
                </a:lnTo>
                <a:lnTo>
                  <a:pt x="1774" y="832"/>
                </a:lnTo>
                <a:lnTo>
                  <a:pt x="1774" y="24"/>
                </a:lnTo>
                <a:lnTo>
                  <a:pt x="1624" y="24"/>
                </a:lnTo>
                <a:close/>
                <a:moveTo>
                  <a:pt x="723" y="832"/>
                </a:moveTo>
                <a:lnTo>
                  <a:pt x="872" y="832"/>
                </a:lnTo>
                <a:lnTo>
                  <a:pt x="872" y="24"/>
                </a:lnTo>
                <a:lnTo>
                  <a:pt x="723" y="24"/>
                </a:lnTo>
                <a:lnTo>
                  <a:pt x="723" y="83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10" name="TextBox 11"/>
          <p:cNvSpPr txBox="1"/>
          <p:nvPr/>
        </p:nvSpPr>
        <p:spPr>
          <a:xfrm>
            <a:off x="826739" y="4509120"/>
            <a:ext cx="1956149" cy="1908000"/>
          </a:xfrm>
          <a:prstGeom prst="rect">
            <a:avLst/>
          </a:prstGeom>
          <a:noFill/>
        </p:spPr>
        <p:txBody>
          <a:bodyPr wrap="square" lIns="0" tIns="0" rIns="0" bIns="0" rtlCol="0">
            <a:noAutofit/>
          </a:bodyPr>
          <a:lstStyle/>
          <a:p>
            <a:pPr>
              <a:lnSpc>
                <a:spcPct val="125000"/>
              </a:lnSpc>
            </a:pPr>
            <a:r>
              <a:rPr lang="fi-FI" sz="1400" b="1" noProof="0" dirty="0">
                <a:solidFill>
                  <a:schemeClr val="bg1"/>
                </a:solidFill>
              </a:rPr>
              <a:t>Fingrid Oyj</a:t>
            </a:r>
          </a:p>
          <a:p>
            <a:pPr>
              <a:lnSpc>
                <a:spcPct val="125000"/>
              </a:lnSpc>
            </a:pPr>
            <a:r>
              <a:rPr lang="fi-FI" sz="1400" noProof="0" dirty="0">
                <a:solidFill>
                  <a:schemeClr val="bg1"/>
                </a:solidFill>
              </a:rPr>
              <a:t>Läkkisepäntie 21</a:t>
            </a:r>
          </a:p>
          <a:p>
            <a:pPr>
              <a:lnSpc>
                <a:spcPct val="125000"/>
              </a:lnSpc>
            </a:pPr>
            <a:r>
              <a:rPr lang="fi-FI" sz="1400" noProof="0" dirty="0">
                <a:solidFill>
                  <a:schemeClr val="bg1"/>
                </a:solidFill>
              </a:rPr>
              <a:t>00620 Helsinki</a:t>
            </a:r>
          </a:p>
          <a:p>
            <a:pPr>
              <a:lnSpc>
                <a:spcPct val="125000"/>
              </a:lnSpc>
            </a:pPr>
            <a:r>
              <a:rPr lang="fi-FI" sz="1400" noProof="0" dirty="0">
                <a:solidFill>
                  <a:schemeClr val="bg1"/>
                </a:solidFill>
              </a:rPr>
              <a:t>PL 530, 00101 Helsinki</a:t>
            </a:r>
          </a:p>
          <a:p>
            <a:pPr>
              <a:lnSpc>
                <a:spcPct val="125000"/>
              </a:lnSpc>
            </a:pPr>
            <a:r>
              <a:rPr lang="fi-FI" sz="1400" noProof="0" dirty="0">
                <a:solidFill>
                  <a:schemeClr val="bg1"/>
                </a:solidFill>
              </a:rPr>
              <a:t>Puh. 030 395 5000</a:t>
            </a:r>
          </a:p>
          <a:p>
            <a:pPr>
              <a:lnSpc>
                <a:spcPct val="125000"/>
              </a:lnSpc>
            </a:pPr>
            <a:r>
              <a:rPr lang="fi-FI" sz="1400" noProof="0" dirty="0" err="1">
                <a:solidFill>
                  <a:schemeClr val="bg1"/>
                </a:solidFill>
              </a:rPr>
              <a:t>www.fingrid.fi</a:t>
            </a:r>
            <a:endParaRPr lang="fi-FI" sz="1400" noProof="0" dirty="0">
              <a:solidFill>
                <a:schemeClr val="bg1"/>
              </a:solidFill>
            </a:endParaRPr>
          </a:p>
        </p:txBody>
      </p:sp>
      <p:sp>
        <p:nvSpPr>
          <p:cNvPr id="4" name="Otsikko 3">
            <a:extLst>
              <a:ext uri="{FF2B5EF4-FFF2-40B4-BE49-F238E27FC236}">
                <a16:creationId xmlns:a16="http://schemas.microsoft.com/office/drawing/2014/main" id="{CDB90307-7171-458F-9E75-8CA5AF0C801A}"/>
              </a:ext>
            </a:extLst>
          </p:cNvPr>
          <p:cNvSpPr>
            <a:spLocks noGrp="1"/>
          </p:cNvSpPr>
          <p:nvPr>
            <p:ph type="title"/>
          </p:nvPr>
        </p:nvSpPr>
        <p:spPr>
          <a:xfrm>
            <a:off x="838199" y="767378"/>
            <a:ext cx="8355271" cy="1260000"/>
          </a:xfrm>
        </p:spPr>
        <p:txBody>
          <a:bodyPr anchor="t"/>
          <a:lstStyle>
            <a:lvl1pPr>
              <a:defRPr sz="4100">
                <a:solidFill>
                  <a:schemeClr val="bg1"/>
                </a:solidFill>
              </a:defRPr>
            </a:lvl1pPr>
          </a:lstStyle>
          <a:p>
            <a:r>
              <a:rPr lang="en-US"/>
              <a:t>Click to edit Master title style</a:t>
            </a:r>
            <a:endParaRPr lang="fi-FI" dirty="0"/>
          </a:p>
        </p:txBody>
      </p:sp>
      <p:sp>
        <p:nvSpPr>
          <p:cNvPr id="6" name="Tekstiruutu 5">
            <a:hlinkClick r:id="rId2"/>
            <a:extLst>
              <a:ext uri="{FF2B5EF4-FFF2-40B4-BE49-F238E27FC236}">
                <a16:creationId xmlns:a16="http://schemas.microsoft.com/office/drawing/2014/main" id="{50172C2E-C538-4B72-A342-F1161A7B383A}"/>
              </a:ext>
            </a:extLst>
          </p:cNvPr>
          <p:cNvSpPr txBox="1"/>
          <p:nvPr/>
        </p:nvSpPr>
        <p:spPr>
          <a:xfrm>
            <a:off x="826739" y="6129000"/>
            <a:ext cx="1116000" cy="252000"/>
          </a:xfrm>
          <a:prstGeom prst="rect">
            <a:avLst/>
          </a:prstGeom>
          <a:noFill/>
        </p:spPr>
        <p:txBody>
          <a:bodyPr wrap="square" rtlCol="0">
            <a:spAutoFit/>
          </a:bodyPr>
          <a:lstStyle/>
          <a:p>
            <a:endParaRPr lang="fi-FI" dirty="0" err="1">
              <a:solidFill>
                <a:schemeClr val="accent2"/>
              </a:solidFill>
            </a:endParaRPr>
          </a:p>
        </p:txBody>
      </p:sp>
      <p:cxnSp>
        <p:nvCxnSpPr>
          <p:cNvPr id="7" name="Straight Connector 6">
            <a:extLst>
              <a:ext uri="{FF2B5EF4-FFF2-40B4-BE49-F238E27FC236}">
                <a16:creationId xmlns:a16="http://schemas.microsoft.com/office/drawing/2014/main" id="{B212013A-B15F-4BE9-9275-DBB3FDAE4DE2}"/>
              </a:ext>
            </a:extLst>
          </p:cNvPr>
          <p:cNvCxnSpPr>
            <a:cxnSpLocks/>
          </p:cNvCxnSpPr>
          <p:nvPr userDrawn="1"/>
        </p:nvCxnSpPr>
        <p:spPr bwMode="black">
          <a:xfrm rot="3360000">
            <a:off x="7329600" y="0"/>
            <a:ext cx="3630016" cy="685800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6590908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p:cSld name="Lopetusdia ENG">
    <p:spTree>
      <p:nvGrpSpPr>
        <p:cNvPr id="1" name=""/>
        <p:cNvGrpSpPr/>
        <p:nvPr/>
      </p:nvGrpSpPr>
      <p:grpSpPr>
        <a:xfrm>
          <a:off x="0" y="0"/>
          <a:ext cx="0" cy="0"/>
          <a:chOff x="0" y="0"/>
          <a:chExt cx="0" cy="0"/>
        </a:xfrm>
      </p:grpSpPr>
      <p:sp>
        <p:nvSpPr>
          <p:cNvPr id="12" name="Freeform 6" descr="Fingrid logo"/>
          <p:cNvSpPr>
            <a:spLocks noChangeAspect="1" noEditPoints="1"/>
          </p:cNvSpPr>
          <p:nvPr/>
        </p:nvSpPr>
        <p:spPr bwMode="auto">
          <a:xfrm>
            <a:off x="9193470" y="5655725"/>
            <a:ext cx="2232419" cy="396000"/>
          </a:xfrm>
          <a:custGeom>
            <a:avLst/>
            <a:gdLst>
              <a:gd name="T0" fmla="*/ 2515 w 4822"/>
              <a:gd name="T1" fmla="*/ 636 h 856"/>
              <a:gd name="T2" fmla="*/ 2410 w 4822"/>
              <a:gd name="T3" fmla="*/ 696 h 856"/>
              <a:gd name="T4" fmla="*/ 2287 w 4822"/>
              <a:gd name="T5" fmla="*/ 701 h 856"/>
              <a:gd name="T6" fmla="*/ 2182 w 4822"/>
              <a:gd name="T7" fmla="*/ 651 h 856"/>
              <a:gd name="T8" fmla="*/ 2121 w 4822"/>
              <a:gd name="T9" fmla="*/ 584 h 856"/>
              <a:gd name="T10" fmla="*/ 2081 w 4822"/>
              <a:gd name="T11" fmla="*/ 484 h 856"/>
              <a:gd name="T12" fmla="*/ 2081 w 4822"/>
              <a:gd name="T13" fmla="*/ 372 h 856"/>
              <a:gd name="T14" fmla="*/ 2121 w 4822"/>
              <a:gd name="T15" fmla="*/ 272 h 856"/>
              <a:gd name="T16" fmla="*/ 2172 w 4822"/>
              <a:gd name="T17" fmla="*/ 212 h 856"/>
              <a:gd name="T18" fmla="*/ 2260 w 4822"/>
              <a:gd name="T19" fmla="*/ 162 h 856"/>
              <a:gd name="T20" fmla="*/ 2368 w 4822"/>
              <a:gd name="T21" fmla="*/ 151 h 856"/>
              <a:gd name="T22" fmla="*/ 2472 w 4822"/>
              <a:gd name="T23" fmla="*/ 187 h 856"/>
              <a:gd name="T24" fmla="*/ 2642 w 4822"/>
              <a:gd name="T25" fmla="*/ 137 h 856"/>
              <a:gd name="T26" fmla="*/ 2496 w 4822"/>
              <a:gd name="T27" fmla="*/ 32 h 856"/>
              <a:gd name="T28" fmla="*/ 2339 w 4822"/>
              <a:gd name="T29" fmla="*/ 0 h 856"/>
              <a:gd name="T30" fmla="*/ 2197 w 4822"/>
              <a:gd name="T31" fmla="*/ 26 h 856"/>
              <a:gd name="T32" fmla="*/ 2062 w 4822"/>
              <a:gd name="T33" fmla="*/ 111 h 856"/>
              <a:gd name="T34" fmla="*/ 1986 w 4822"/>
              <a:gd name="T35" fmla="*/ 206 h 856"/>
              <a:gd name="T36" fmla="*/ 1931 w 4822"/>
              <a:gd name="T37" fmla="*/ 362 h 856"/>
              <a:gd name="T38" fmla="*/ 1935 w 4822"/>
              <a:gd name="T39" fmla="*/ 515 h 856"/>
              <a:gd name="T40" fmla="*/ 1977 w 4822"/>
              <a:gd name="T41" fmla="*/ 632 h 856"/>
              <a:gd name="T42" fmla="*/ 2062 w 4822"/>
              <a:gd name="T43" fmla="*/ 745 h 856"/>
              <a:gd name="T44" fmla="*/ 2178 w 4822"/>
              <a:gd name="T45" fmla="*/ 822 h 856"/>
              <a:gd name="T46" fmla="*/ 2318 w 4822"/>
              <a:gd name="T47" fmla="*/ 856 h 856"/>
              <a:gd name="T48" fmla="*/ 2461 w 4822"/>
              <a:gd name="T49" fmla="*/ 837 h 856"/>
              <a:gd name="T50" fmla="*/ 2601 w 4822"/>
              <a:gd name="T51" fmla="*/ 759 h 856"/>
              <a:gd name="T52" fmla="*/ 2681 w 4822"/>
              <a:gd name="T53" fmla="*/ 667 h 856"/>
              <a:gd name="T54" fmla="*/ 2743 w 4822"/>
              <a:gd name="T55" fmla="*/ 515 h 856"/>
              <a:gd name="T56" fmla="*/ 3554 w 4822"/>
              <a:gd name="T57" fmla="*/ 281 h 856"/>
              <a:gd name="T58" fmla="*/ 3539 w 4822"/>
              <a:gd name="T59" fmla="*/ 201 h 856"/>
              <a:gd name="T60" fmla="*/ 3484 w 4822"/>
              <a:gd name="T61" fmla="*/ 112 h 856"/>
              <a:gd name="T62" fmla="*/ 3402 w 4822"/>
              <a:gd name="T63" fmla="*/ 51 h 856"/>
              <a:gd name="T64" fmla="*/ 3298 w 4822"/>
              <a:gd name="T65" fmla="*/ 25 h 856"/>
              <a:gd name="T66" fmla="*/ 3538 w 4822"/>
              <a:gd name="T67" fmla="*/ 832 h 856"/>
              <a:gd name="T68" fmla="*/ 3484 w 4822"/>
              <a:gd name="T69" fmla="*/ 477 h 856"/>
              <a:gd name="T70" fmla="*/ 3535 w 4822"/>
              <a:gd name="T71" fmla="*/ 395 h 856"/>
              <a:gd name="T72" fmla="*/ 3403 w 4822"/>
              <a:gd name="T73" fmla="*/ 307 h 856"/>
              <a:gd name="T74" fmla="*/ 3361 w 4822"/>
              <a:gd name="T75" fmla="*/ 389 h 856"/>
              <a:gd name="T76" fmla="*/ 3283 w 4822"/>
              <a:gd name="T77" fmla="*/ 416 h 856"/>
              <a:gd name="T78" fmla="*/ 3341 w 4822"/>
              <a:gd name="T79" fmla="*/ 189 h 856"/>
              <a:gd name="T80" fmla="*/ 3398 w 4822"/>
              <a:gd name="T81" fmla="*/ 259 h 856"/>
              <a:gd name="T82" fmla="*/ 4818 w 4822"/>
              <a:gd name="T83" fmla="*/ 366 h 856"/>
              <a:gd name="T84" fmla="*/ 4764 w 4822"/>
              <a:gd name="T85" fmla="*/ 219 h 856"/>
              <a:gd name="T86" fmla="*/ 4660 w 4822"/>
              <a:gd name="T87" fmla="*/ 105 h 856"/>
              <a:gd name="T88" fmla="*/ 4521 w 4822"/>
              <a:gd name="T89" fmla="*/ 36 h 856"/>
              <a:gd name="T90" fmla="*/ 4420 w 4822"/>
              <a:gd name="T91" fmla="*/ 832 h 856"/>
              <a:gd name="T92" fmla="*/ 4577 w 4822"/>
              <a:gd name="T93" fmla="*/ 800 h 856"/>
              <a:gd name="T94" fmla="*/ 4704 w 4822"/>
              <a:gd name="T95" fmla="*/ 714 h 856"/>
              <a:gd name="T96" fmla="*/ 4791 w 4822"/>
              <a:gd name="T97" fmla="*/ 585 h 856"/>
              <a:gd name="T98" fmla="*/ 4822 w 4822"/>
              <a:gd name="T99" fmla="*/ 429 h 856"/>
              <a:gd name="T100" fmla="*/ 4654 w 4822"/>
              <a:gd name="T101" fmla="*/ 527 h 856"/>
              <a:gd name="T102" fmla="*/ 4599 w 4822"/>
              <a:gd name="T103" fmla="*/ 609 h 856"/>
              <a:gd name="T104" fmla="*/ 4518 w 4822"/>
              <a:gd name="T105" fmla="*/ 662 h 856"/>
              <a:gd name="T106" fmla="*/ 4420 w 4822"/>
              <a:gd name="T107" fmla="*/ 682 h 856"/>
              <a:gd name="T108" fmla="*/ 4494 w 4822"/>
              <a:gd name="T109" fmla="*/ 185 h 856"/>
              <a:gd name="T110" fmla="*/ 4580 w 4822"/>
              <a:gd name="T111" fmla="*/ 231 h 856"/>
              <a:gd name="T112" fmla="*/ 4643 w 4822"/>
              <a:gd name="T113" fmla="*/ 306 h 856"/>
              <a:gd name="T114" fmla="*/ 4672 w 4822"/>
              <a:gd name="T115" fmla="*/ 402 h 856"/>
              <a:gd name="T116" fmla="*/ 0 w 4822"/>
              <a:gd name="T117" fmla="*/ 24 h 856"/>
              <a:gd name="T118" fmla="*/ 555 w 4822"/>
              <a:gd name="T119" fmla="*/ 174 h 856"/>
              <a:gd name="T120" fmla="*/ 1252 w 4822"/>
              <a:gd name="T121" fmla="*/ 832 h 856"/>
              <a:gd name="T122" fmla="*/ 872 w 4822"/>
              <a:gd name="T123" fmla="*/ 24 h 8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4822" h="856">
                <a:moveTo>
                  <a:pt x="2299" y="416"/>
                </a:moveTo>
                <a:lnTo>
                  <a:pt x="2378" y="565"/>
                </a:lnTo>
                <a:lnTo>
                  <a:pt x="2568" y="565"/>
                </a:lnTo>
                <a:lnTo>
                  <a:pt x="2558" y="581"/>
                </a:lnTo>
                <a:lnTo>
                  <a:pt x="2550" y="596"/>
                </a:lnTo>
                <a:lnTo>
                  <a:pt x="2538" y="610"/>
                </a:lnTo>
                <a:lnTo>
                  <a:pt x="2527" y="624"/>
                </a:lnTo>
                <a:lnTo>
                  <a:pt x="2515" y="636"/>
                </a:lnTo>
                <a:lnTo>
                  <a:pt x="2501" y="647"/>
                </a:lnTo>
                <a:lnTo>
                  <a:pt x="2487" y="657"/>
                </a:lnTo>
                <a:lnTo>
                  <a:pt x="2474" y="667"/>
                </a:lnTo>
                <a:lnTo>
                  <a:pt x="2459" y="676"/>
                </a:lnTo>
                <a:lnTo>
                  <a:pt x="2442" y="685"/>
                </a:lnTo>
                <a:lnTo>
                  <a:pt x="2435" y="687"/>
                </a:lnTo>
                <a:lnTo>
                  <a:pt x="2426" y="691"/>
                </a:lnTo>
                <a:lnTo>
                  <a:pt x="2410" y="696"/>
                </a:lnTo>
                <a:lnTo>
                  <a:pt x="2393" y="701"/>
                </a:lnTo>
                <a:lnTo>
                  <a:pt x="2375" y="704"/>
                </a:lnTo>
                <a:lnTo>
                  <a:pt x="2358" y="706"/>
                </a:lnTo>
                <a:lnTo>
                  <a:pt x="2339" y="707"/>
                </a:lnTo>
                <a:lnTo>
                  <a:pt x="2325" y="706"/>
                </a:lnTo>
                <a:lnTo>
                  <a:pt x="2313" y="705"/>
                </a:lnTo>
                <a:lnTo>
                  <a:pt x="2299" y="704"/>
                </a:lnTo>
                <a:lnTo>
                  <a:pt x="2287" y="701"/>
                </a:lnTo>
                <a:lnTo>
                  <a:pt x="2273" y="699"/>
                </a:lnTo>
                <a:lnTo>
                  <a:pt x="2260" y="695"/>
                </a:lnTo>
                <a:lnTo>
                  <a:pt x="2237" y="685"/>
                </a:lnTo>
                <a:lnTo>
                  <a:pt x="2225" y="680"/>
                </a:lnTo>
                <a:lnTo>
                  <a:pt x="2214" y="674"/>
                </a:lnTo>
                <a:lnTo>
                  <a:pt x="2203" y="666"/>
                </a:lnTo>
                <a:lnTo>
                  <a:pt x="2192" y="659"/>
                </a:lnTo>
                <a:lnTo>
                  <a:pt x="2182" y="651"/>
                </a:lnTo>
                <a:lnTo>
                  <a:pt x="2172" y="644"/>
                </a:lnTo>
                <a:lnTo>
                  <a:pt x="2162" y="635"/>
                </a:lnTo>
                <a:lnTo>
                  <a:pt x="2158" y="630"/>
                </a:lnTo>
                <a:lnTo>
                  <a:pt x="2153" y="625"/>
                </a:lnTo>
                <a:lnTo>
                  <a:pt x="2144" y="615"/>
                </a:lnTo>
                <a:lnTo>
                  <a:pt x="2136" y="605"/>
                </a:lnTo>
                <a:lnTo>
                  <a:pt x="2128" y="595"/>
                </a:lnTo>
                <a:lnTo>
                  <a:pt x="2121" y="584"/>
                </a:lnTo>
                <a:lnTo>
                  <a:pt x="2114" y="572"/>
                </a:lnTo>
                <a:lnTo>
                  <a:pt x="2108" y="561"/>
                </a:lnTo>
                <a:lnTo>
                  <a:pt x="2102" y="549"/>
                </a:lnTo>
                <a:lnTo>
                  <a:pt x="2097" y="536"/>
                </a:lnTo>
                <a:lnTo>
                  <a:pt x="2092" y="524"/>
                </a:lnTo>
                <a:lnTo>
                  <a:pt x="2088" y="511"/>
                </a:lnTo>
                <a:lnTo>
                  <a:pt x="2084" y="497"/>
                </a:lnTo>
                <a:lnTo>
                  <a:pt x="2081" y="484"/>
                </a:lnTo>
                <a:lnTo>
                  <a:pt x="2079" y="470"/>
                </a:lnTo>
                <a:lnTo>
                  <a:pt x="2077" y="456"/>
                </a:lnTo>
                <a:lnTo>
                  <a:pt x="2076" y="442"/>
                </a:lnTo>
                <a:lnTo>
                  <a:pt x="2076" y="429"/>
                </a:lnTo>
                <a:lnTo>
                  <a:pt x="2076" y="414"/>
                </a:lnTo>
                <a:lnTo>
                  <a:pt x="2077" y="400"/>
                </a:lnTo>
                <a:lnTo>
                  <a:pt x="2079" y="386"/>
                </a:lnTo>
                <a:lnTo>
                  <a:pt x="2081" y="372"/>
                </a:lnTo>
                <a:lnTo>
                  <a:pt x="2084" y="359"/>
                </a:lnTo>
                <a:lnTo>
                  <a:pt x="2088" y="345"/>
                </a:lnTo>
                <a:lnTo>
                  <a:pt x="2092" y="332"/>
                </a:lnTo>
                <a:lnTo>
                  <a:pt x="2097" y="320"/>
                </a:lnTo>
                <a:lnTo>
                  <a:pt x="2102" y="307"/>
                </a:lnTo>
                <a:lnTo>
                  <a:pt x="2108" y="295"/>
                </a:lnTo>
                <a:lnTo>
                  <a:pt x="2114" y="284"/>
                </a:lnTo>
                <a:lnTo>
                  <a:pt x="2121" y="272"/>
                </a:lnTo>
                <a:lnTo>
                  <a:pt x="2124" y="266"/>
                </a:lnTo>
                <a:lnTo>
                  <a:pt x="2128" y="261"/>
                </a:lnTo>
                <a:lnTo>
                  <a:pt x="2136" y="251"/>
                </a:lnTo>
                <a:lnTo>
                  <a:pt x="2141" y="246"/>
                </a:lnTo>
                <a:lnTo>
                  <a:pt x="2144" y="241"/>
                </a:lnTo>
                <a:lnTo>
                  <a:pt x="2153" y="231"/>
                </a:lnTo>
                <a:lnTo>
                  <a:pt x="2162" y="221"/>
                </a:lnTo>
                <a:lnTo>
                  <a:pt x="2172" y="212"/>
                </a:lnTo>
                <a:lnTo>
                  <a:pt x="2182" y="205"/>
                </a:lnTo>
                <a:lnTo>
                  <a:pt x="2192" y="197"/>
                </a:lnTo>
                <a:lnTo>
                  <a:pt x="2203" y="190"/>
                </a:lnTo>
                <a:lnTo>
                  <a:pt x="2214" y="182"/>
                </a:lnTo>
                <a:lnTo>
                  <a:pt x="2225" y="176"/>
                </a:lnTo>
                <a:lnTo>
                  <a:pt x="2237" y="171"/>
                </a:lnTo>
                <a:lnTo>
                  <a:pt x="2249" y="166"/>
                </a:lnTo>
                <a:lnTo>
                  <a:pt x="2260" y="162"/>
                </a:lnTo>
                <a:lnTo>
                  <a:pt x="2273" y="159"/>
                </a:lnTo>
                <a:lnTo>
                  <a:pt x="2287" y="155"/>
                </a:lnTo>
                <a:lnTo>
                  <a:pt x="2299" y="152"/>
                </a:lnTo>
                <a:lnTo>
                  <a:pt x="2313" y="151"/>
                </a:lnTo>
                <a:lnTo>
                  <a:pt x="2325" y="150"/>
                </a:lnTo>
                <a:lnTo>
                  <a:pt x="2339" y="150"/>
                </a:lnTo>
                <a:lnTo>
                  <a:pt x="2354" y="150"/>
                </a:lnTo>
                <a:lnTo>
                  <a:pt x="2368" y="151"/>
                </a:lnTo>
                <a:lnTo>
                  <a:pt x="2381" y="152"/>
                </a:lnTo>
                <a:lnTo>
                  <a:pt x="2395" y="156"/>
                </a:lnTo>
                <a:lnTo>
                  <a:pt x="2409" y="160"/>
                </a:lnTo>
                <a:lnTo>
                  <a:pt x="2422" y="164"/>
                </a:lnTo>
                <a:lnTo>
                  <a:pt x="2435" y="169"/>
                </a:lnTo>
                <a:lnTo>
                  <a:pt x="2447" y="174"/>
                </a:lnTo>
                <a:lnTo>
                  <a:pt x="2460" y="181"/>
                </a:lnTo>
                <a:lnTo>
                  <a:pt x="2472" y="187"/>
                </a:lnTo>
                <a:lnTo>
                  <a:pt x="2484" y="195"/>
                </a:lnTo>
                <a:lnTo>
                  <a:pt x="2495" y="204"/>
                </a:lnTo>
                <a:lnTo>
                  <a:pt x="2505" y="212"/>
                </a:lnTo>
                <a:lnTo>
                  <a:pt x="2516" y="221"/>
                </a:lnTo>
                <a:lnTo>
                  <a:pt x="2525" y="231"/>
                </a:lnTo>
                <a:lnTo>
                  <a:pt x="2535" y="241"/>
                </a:lnTo>
                <a:lnTo>
                  <a:pt x="2656" y="154"/>
                </a:lnTo>
                <a:lnTo>
                  <a:pt x="2642" y="137"/>
                </a:lnTo>
                <a:lnTo>
                  <a:pt x="2626" y="121"/>
                </a:lnTo>
                <a:lnTo>
                  <a:pt x="2610" y="105"/>
                </a:lnTo>
                <a:lnTo>
                  <a:pt x="2592" y="90"/>
                </a:lnTo>
                <a:lnTo>
                  <a:pt x="2575" y="76"/>
                </a:lnTo>
                <a:lnTo>
                  <a:pt x="2556" y="64"/>
                </a:lnTo>
                <a:lnTo>
                  <a:pt x="2537" y="52"/>
                </a:lnTo>
                <a:lnTo>
                  <a:pt x="2517" y="41"/>
                </a:lnTo>
                <a:lnTo>
                  <a:pt x="2496" y="32"/>
                </a:lnTo>
                <a:lnTo>
                  <a:pt x="2486" y="27"/>
                </a:lnTo>
                <a:lnTo>
                  <a:pt x="2475" y="24"/>
                </a:lnTo>
                <a:lnTo>
                  <a:pt x="2454" y="16"/>
                </a:lnTo>
                <a:lnTo>
                  <a:pt x="2431" y="11"/>
                </a:lnTo>
                <a:lnTo>
                  <a:pt x="2409" y="6"/>
                </a:lnTo>
                <a:lnTo>
                  <a:pt x="2386" y="2"/>
                </a:lnTo>
                <a:lnTo>
                  <a:pt x="2363" y="0"/>
                </a:lnTo>
                <a:lnTo>
                  <a:pt x="2339" y="0"/>
                </a:lnTo>
                <a:lnTo>
                  <a:pt x="2318" y="0"/>
                </a:lnTo>
                <a:lnTo>
                  <a:pt x="2296" y="2"/>
                </a:lnTo>
                <a:lnTo>
                  <a:pt x="2277" y="5"/>
                </a:lnTo>
                <a:lnTo>
                  <a:pt x="2267" y="6"/>
                </a:lnTo>
                <a:lnTo>
                  <a:pt x="2257" y="9"/>
                </a:lnTo>
                <a:lnTo>
                  <a:pt x="2237" y="14"/>
                </a:lnTo>
                <a:lnTo>
                  <a:pt x="2217" y="19"/>
                </a:lnTo>
                <a:lnTo>
                  <a:pt x="2197" y="26"/>
                </a:lnTo>
                <a:lnTo>
                  <a:pt x="2178" y="34"/>
                </a:lnTo>
                <a:lnTo>
                  <a:pt x="2161" y="42"/>
                </a:lnTo>
                <a:lnTo>
                  <a:pt x="2143" y="51"/>
                </a:lnTo>
                <a:lnTo>
                  <a:pt x="2126" y="62"/>
                </a:lnTo>
                <a:lnTo>
                  <a:pt x="2108" y="72"/>
                </a:lnTo>
                <a:lnTo>
                  <a:pt x="2092" y="85"/>
                </a:lnTo>
                <a:lnTo>
                  <a:pt x="2077" y="97"/>
                </a:lnTo>
                <a:lnTo>
                  <a:pt x="2062" y="111"/>
                </a:lnTo>
                <a:lnTo>
                  <a:pt x="2047" y="125"/>
                </a:lnTo>
                <a:lnTo>
                  <a:pt x="2041" y="132"/>
                </a:lnTo>
                <a:lnTo>
                  <a:pt x="2033" y="140"/>
                </a:lnTo>
                <a:lnTo>
                  <a:pt x="2021" y="156"/>
                </a:lnTo>
                <a:lnTo>
                  <a:pt x="2015" y="164"/>
                </a:lnTo>
                <a:lnTo>
                  <a:pt x="2008" y="172"/>
                </a:lnTo>
                <a:lnTo>
                  <a:pt x="1997" y="189"/>
                </a:lnTo>
                <a:lnTo>
                  <a:pt x="1986" y="206"/>
                </a:lnTo>
                <a:lnTo>
                  <a:pt x="1977" y="224"/>
                </a:lnTo>
                <a:lnTo>
                  <a:pt x="1967" y="242"/>
                </a:lnTo>
                <a:lnTo>
                  <a:pt x="1960" y="261"/>
                </a:lnTo>
                <a:lnTo>
                  <a:pt x="1952" y="281"/>
                </a:lnTo>
                <a:lnTo>
                  <a:pt x="1945" y="301"/>
                </a:lnTo>
                <a:lnTo>
                  <a:pt x="1940" y="321"/>
                </a:lnTo>
                <a:lnTo>
                  <a:pt x="1935" y="341"/>
                </a:lnTo>
                <a:lnTo>
                  <a:pt x="1931" y="362"/>
                </a:lnTo>
                <a:lnTo>
                  <a:pt x="1928" y="385"/>
                </a:lnTo>
                <a:lnTo>
                  <a:pt x="1927" y="406"/>
                </a:lnTo>
                <a:lnTo>
                  <a:pt x="1927" y="429"/>
                </a:lnTo>
                <a:lnTo>
                  <a:pt x="1927" y="450"/>
                </a:lnTo>
                <a:lnTo>
                  <a:pt x="1928" y="472"/>
                </a:lnTo>
                <a:lnTo>
                  <a:pt x="1931" y="494"/>
                </a:lnTo>
                <a:lnTo>
                  <a:pt x="1933" y="504"/>
                </a:lnTo>
                <a:lnTo>
                  <a:pt x="1935" y="515"/>
                </a:lnTo>
                <a:lnTo>
                  <a:pt x="1940" y="535"/>
                </a:lnTo>
                <a:lnTo>
                  <a:pt x="1942" y="545"/>
                </a:lnTo>
                <a:lnTo>
                  <a:pt x="1945" y="555"/>
                </a:lnTo>
                <a:lnTo>
                  <a:pt x="1952" y="575"/>
                </a:lnTo>
                <a:lnTo>
                  <a:pt x="1956" y="585"/>
                </a:lnTo>
                <a:lnTo>
                  <a:pt x="1960" y="595"/>
                </a:lnTo>
                <a:lnTo>
                  <a:pt x="1967" y="614"/>
                </a:lnTo>
                <a:lnTo>
                  <a:pt x="1977" y="632"/>
                </a:lnTo>
                <a:lnTo>
                  <a:pt x="1986" y="650"/>
                </a:lnTo>
                <a:lnTo>
                  <a:pt x="1997" y="667"/>
                </a:lnTo>
                <a:lnTo>
                  <a:pt x="2008" y="685"/>
                </a:lnTo>
                <a:lnTo>
                  <a:pt x="2021" y="700"/>
                </a:lnTo>
                <a:lnTo>
                  <a:pt x="2033" y="716"/>
                </a:lnTo>
                <a:lnTo>
                  <a:pt x="2047" y="731"/>
                </a:lnTo>
                <a:lnTo>
                  <a:pt x="2054" y="739"/>
                </a:lnTo>
                <a:lnTo>
                  <a:pt x="2062" y="745"/>
                </a:lnTo>
                <a:lnTo>
                  <a:pt x="2077" y="759"/>
                </a:lnTo>
                <a:lnTo>
                  <a:pt x="2092" y="771"/>
                </a:lnTo>
                <a:lnTo>
                  <a:pt x="2108" y="784"/>
                </a:lnTo>
                <a:lnTo>
                  <a:pt x="2126" y="795"/>
                </a:lnTo>
                <a:lnTo>
                  <a:pt x="2143" y="805"/>
                </a:lnTo>
                <a:lnTo>
                  <a:pt x="2161" y="814"/>
                </a:lnTo>
                <a:lnTo>
                  <a:pt x="2169" y="819"/>
                </a:lnTo>
                <a:lnTo>
                  <a:pt x="2178" y="822"/>
                </a:lnTo>
                <a:lnTo>
                  <a:pt x="2197" y="830"/>
                </a:lnTo>
                <a:lnTo>
                  <a:pt x="2217" y="837"/>
                </a:lnTo>
                <a:lnTo>
                  <a:pt x="2237" y="842"/>
                </a:lnTo>
                <a:lnTo>
                  <a:pt x="2245" y="845"/>
                </a:lnTo>
                <a:lnTo>
                  <a:pt x="2257" y="847"/>
                </a:lnTo>
                <a:lnTo>
                  <a:pt x="2277" y="851"/>
                </a:lnTo>
                <a:lnTo>
                  <a:pt x="2296" y="854"/>
                </a:lnTo>
                <a:lnTo>
                  <a:pt x="2318" y="856"/>
                </a:lnTo>
                <a:lnTo>
                  <a:pt x="2339" y="856"/>
                </a:lnTo>
                <a:lnTo>
                  <a:pt x="2360" y="856"/>
                </a:lnTo>
                <a:lnTo>
                  <a:pt x="2381" y="854"/>
                </a:lnTo>
                <a:lnTo>
                  <a:pt x="2401" y="851"/>
                </a:lnTo>
                <a:lnTo>
                  <a:pt x="2412" y="850"/>
                </a:lnTo>
                <a:lnTo>
                  <a:pt x="2422" y="847"/>
                </a:lnTo>
                <a:lnTo>
                  <a:pt x="2442" y="842"/>
                </a:lnTo>
                <a:lnTo>
                  <a:pt x="2461" y="837"/>
                </a:lnTo>
                <a:lnTo>
                  <a:pt x="2481" y="830"/>
                </a:lnTo>
                <a:lnTo>
                  <a:pt x="2500" y="822"/>
                </a:lnTo>
                <a:lnTo>
                  <a:pt x="2517" y="814"/>
                </a:lnTo>
                <a:lnTo>
                  <a:pt x="2536" y="805"/>
                </a:lnTo>
                <a:lnTo>
                  <a:pt x="2552" y="795"/>
                </a:lnTo>
                <a:lnTo>
                  <a:pt x="2570" y="784"/>
                </a:lnTo>
                <a:lnTo>
                  <a:pt x="2586" y="771"/>
                </a:lnTo>
                <a:lnTo>
                  <a:pt x="2601" y="759"/>
                </a:lnTo>
                <a:lnTo>
                  <a:pt x="2616" y="745"/>
                </a:lnTo>
                <a:lnTo>
                  <a:pt x="2631" y="731"/>
                </a:lnTo>
                <a:lnTo>
                  <a:pt x="2637" y="724"/>
                </a:lnTo>
                <a:lnTo>
                  <a:pt x="2645" y="716"/>
                </a:lnTo>
                <a:lnTo>
                  <a:pt x="2657" y="700"/>
                </a:lnTo>
                <a:lnTo>
                  <a:pt x="2663" y="692"/>
                </a:lnTo>
                <a:lnTo>
                  <a:pt x="2669" y="685"/>
                </a:lnTo>
                <a:lnTo>
                  <a:pt x="2681" y="667"/>
                </a:lnTo>
                <a:lnTo>
                  <a:pt x="2692" y="650"/>
                </a:lnTo>
                <a:lnTo>
                  <a:pt x="2702" y="632"/>
                </a:lnTo>
                <a:lnTo>
                  <a:pt x="2711" y="614"/>
                </a:lnTo>
                <a:lnTo>
                  <a:pt x="2719" y="595"/>
                </a:lnTo>
                <a:lnTo>
                  <a:pt x="2727" y="575"/>
                </a:lnTo>
                <a:lnTo>
                  <a:pt x="2733" y="555"/>
                </a:lnTo>
                <a:lnTo>
                  <a:pt x="2738" y="535"/>
                </a:lnTo>
                <a:lnTo>
                  <a:pt x="2743" y="515"/>
                </a:lnTo>
                <a:lnTo>
                  <a:pt x="2747" y="494"/>
                </a:lnTo>
                <a:lnTo>
                  <a:pt x="2749" y="472"/>
                </a:lnTo>
                <a:lnTo>
                  <a:pt x="2751" y="450"/>
                </a:lnTo>
                <a:lnTo>
                  <a:pt x="2752" y="429"/>
                </a:lnTo>
                <a:lnTo>
                  <a:pt x="2751" y="416"/>
                </a:lnTo>
                <a:lnTo>
                  <a:pt x="2299" y="416"/>
                </a:lnTo>
                <a:close/>
                <a:moveTo>
                  <a:pt x="3555" y="295"/>
                </a:moveTo>
                <a:lnTo>
                  <a:pt x="3554" y="281"/>
                </a:lnTo>
                <a:lnTo>
                  <a:pt x="3554" y="267"/>
                </a:lnTo>
                <a:lnTo>
                  <a:pt x="3553" y="260"/>
                </a:lnTo>
                <a:lnTo>
                  <a:pt x="3551" y="254"/>
                </a:lnTo>
                <a:lnTo>
                  <a:pt x="3549" y="240"/>
                </a:lnTo>
                <a:lnTo>
                  <a:pt x="3546" y="227"/>
                </a:lnTo>
                <a:lnTo>
                  <a:pt x="3544" y="220"/>
                </a:lnTo>
                <a:lnTo>
                  <a:pt x="3543" y="214"/>
                </a:lnTo>
                <a:lnTo>
                  <a:pt x="3539" y="201"/>
                </a:lnTo>
                <a:lnTo>
                  <a:pt x="3534" y="189"/>
                </a:lnTo>
                <a:lnTo>
                  <a:pt x="3528" y="177"/>
                </a:lnTo>
                <a:lnTo>
                  <a:pt x="3523" y="166"/>
                </a:lnTo>
                <a:lnTo>
                  <a:pt x="3515" y="155"/>
                </a:lnTo>
                <a:lnTo>
                  <a:pt x="3509" y="144"/>
                </a:lnTo>
                <a:lnTo>
                  <a:pt x="3501" y="132"/>
                </a:lnTo>
                <a:lnTo>
                  <a:pt x="3493" y="122"/>
                </a:lnTo>
                <a:lnTo>
                  <a:pt x="3484" y="112"/>
                </a:lnTo>
                <a:lnTo>
                  <a:pt x="3475" y="104"/>
                </a:lnTo>
                <a:lnTo>
                  <a:pt x="3467" y="95"/>
                </a:lnTo>
                <a:lnTo>
                  <a:pt x="3457" y="86"/>
                </a:lnTo>
                <a:lnTo>
                  <a:pt x="3447" y="77"/>
                </a:lnTo>
                <a:lnTo>
                  <a:pt x="3435" y="70"/>
                </a:lnTo>
                <a:lnTo>
                  <a:pt x="3424" y="64"/>
                </a:lnTo>
                <a:lnTo>
                  <a:pt x="3413" y="56"/>
                </a:lnTo>
                <a:lnTo>
                  <a:pt x="3402" y="51"/>
                </a:lnTo>
                <a:lnTo>
                  <a:pt x="3389" y="45"/>
                </a:lnTo>
                <a:lnTo>
                  <a:pt x="3378" y="40"/>
                </a:lnTo>
                <a:lnTo>
                  <a:pt x="3366" y="36"/>
                </a:lnTo>
                <a:lnTo>
                  <a:pt x="3352" y="32"/>
                </a:lnTo>
                <a:lnTo>
                  <a:pt x="3339" y="30"/>
                </a:lnTo>
                <a:lnTo>
                  <a:pt x="3326" y="27"/>
                </a:lnTo>
                <a:lnTo>
                  <a:pt x="3312" y="25"/>
                </a:lnTo>
                <a:lnTo>
                  <a:pt x="3298" y="25"/>
                </a:lnTo>
                <a:lnTo>
                  <a:pt x="3284" y="24"/>
                </a:lnTo>
                <a:lnTo>
                  <a:pt x="2901" y="24"/>
                </a:lnTo>
                <a:lnTo>
                  <a:pt x="2901" y="832"/>
                </a:lnTo>
                <a:lnTo>
                  <a:pt x="3051" y="832"/>
                </a:lnTo>
                <a:lnTo>
                  <a:pt x="3051" y="565"/>
                </a:lnTo>
                <a:lnTo>
                  <a:pt x="3237" y="565"/>
                </a:lnTo>
                <a:lnTo>
                  <a:pt x="3377" y="832"/>
                </a:lnTo>
                <a:lnTo>
                  <a:pt x="3538" y="832"/>
                </a:lnTo>
                <a:lnTo>
                  <a:pt x="3388" y="545"/>
                </a:lnTo>
                <a:lnTo>
                  <a:pt x="3405" y="536"/>
                </a:lnTo>
                <a:lnTo>
                  <a:pt x="3423" y="527"/>
                </a:lnTo>
                <a:lnTo>
                  <a:pt x="3439" y="516"/>
                </a:lnTo>
                <a:lnTo>
                  <a:pt x="3455" y="505"/>
                </a:lnTo>
                <a:lnTo>
                  <a:pt x="3469" y="491"/>
                </a:lnTo>
                <a:lnTo>
                  <a:pt x="3477" y="485"/>
                </a:lnTo>
                <a:lnTo>
                  <a:pt x="3484" y="477"/>
                </a:lnTo>
                <a:lnTo>
                  <a:pt x="3490" y="470"/>
                </a:lnTo>
                <a:lnTo>
                  <a:pt x="3496" y="462"/>
                </a:lnTo>
                <a:lnTo>
                  <a:pt x="3503" y="455"/>
                </a:lnTo>
                <a:lnTo>
                  <a:pt x="3508" y="447"/>
                </a:lnTo>
                <a:lnTo>
                  <a:pt x="3518" y="430"/>
                </a:lnTo>
                <a:lnTo>
                  <a:pt x="3523" y="421"/>
                </a:lnTo>
                <a:lnTo>
                  <a:pt x="3528" y="412"/>
                </a:lnTo>
                <a:lnTo>
                  <a:pt x="3535" y="395"/>
                </a:lnTo>
                <a:lnTo>
                  <a:pt x="3543" y="376"/>
                </a:lnTo>
                <a:lnTo>
                  <a:pt x="3548" y="356"/>
                </a:lnTo>
                <a:lnTo>
                  <a:pt x="3550" y="346"/>
                </a:lnTo>
                <a:lnTo>
                  <a:pt x="3551" y="336"/>
                </a:lnTo>
                <a:lnTo>
                  <a:pt x="3554" y="316"/>
                </a:lnTo>
                <a:lnTo>
                  <a:pt x="3555" y="295"/>
                </a:lnTo>
                <a:close/>
                <a:moveTo>
                  <a:pt x="3404" y="295"/>
                </a:moveTo>
                <a:lnTo>
                  <a:pt x="3403" y="307"/>
                </a:lnTo>
                <a:lnTo>
                  <a:pt x="3402" y="319"/>
                </a:lnTo>
                <a:lnTo>
                  <a:pt x="3398" y="331"/>
                </a:lnTo>
                <a:lnTo>
                  <a:pt x="3394" y="342"/>
                </a:lnTo>
                <a:lnTo>
                  <a:pt x="3389" y="352"/>
                </a:lnTo>
                <a:lnTo>
                  <a:pt x="3383" y="362"/>
                </a:lnTo>
                <a:lnTo>
                  <a:pt x="3377" y="372"/>
                </a:lnTo>
                <a:lnTo>
                  <a:pt x="3368" y="380"/>
                </a:lnTo>
                <a:lnTo>
                  <a:pt x="3361" y="389"/>
                </a:lnTo>
                <a:lnTo>
                  <a:pt x="3351" y="395"/>
                </a:lnTo>
                <a:lnTo>
                  <a:pt x="3341" y="401"/>
                </a:lnTo>
                <a:lnTo>
                  <a:pt x="3331" y="406"/>
                </a:lnTo>
                <a:lnTo>
                  <a:pt x="3319" y="410"/>
                </a:lnTo>
                <a:lnTo>
                  <a:pt x="3307" y="414"/>
                </a:lnTo>
                <a:lnTo>
                  <a:pt x="3302" y="415"/>
                </a:lnTo>
                <a:lnTo>
                  <a:pt x="3296" y="415"/>
                </a:lnTo>
                <a:lnTo>
                  <a:pt x="3283" y="416"/>
                </a:lnTo>
                <a:lnTo>
                  <a:pt x="3051" y="416"/>
                </a:lnTo>
                <a:lnTo>
                  <a:pt x="3051" y="174"/>
                </a:lnTo>
                <a:lnTo>
                  <a:pt x="3283" y="174"/>
                </a:lnTo>
                <a:lnTo>
                  <a:pt x="3296" y="174"/>
                </a:lnTo>
                <a:lnTo>
                  <a:pt x="3307" y="176"/>
                </a:lnTo>
                <a:lnTo>
                  <a:pt x="3319" y="179"/>
                </a:lnTo>
                <a:lnTo>
                  <a:pt x="3331" y="184"/>
                </a:lnTo>
                <a:lnTo>
                  <a:pt x="3341" y="189"/>
                </a:lnTo>
                <a:lnTo>
                  <a:pt x="3351" y="194"/>
                </a:lnTo>
                <a:lnTo>
                  <a:pt x="3361" y="201"/>
                </a:lnTo>
                <a:lnTo>
                  <a:pt x="3368" y="209"/>
                </a:lnTo>
                <a:lnTo>
                  <a:pt x="3377" y="217"/>
                </a:lnTo>
                <a:lnTo>
                  <a:pt x="3383" y="227"/>
                </a:lnTo>
                <a:lnTo>
                  <a:pt x="3389" y="237"/>
                </a:lnTo>
                <a:lnTo>
                  <a:pt x="3394" y="247"/>
                </a:lnTo>
                <a:lnTo>
                  <a:pt x="3398" y="259"/>
                </a:lnTo>
                <a:lnTo>
                  <a:pt x="3402" y="270"/>
                </a:lnTo>
                <a:lnTo>
                  <a:pt x="3403" y="276"/>
                </a:lnTo>
                <a:lnTo>
                  <a:pt x="3403" y="282"/>
                </a:lnTo>
                <a:lnTo>
                  <a:pt x="3404" y="295"/>
                </a:lnTo>
                <a:close/>
                <a:moveTo>
                  <a:pt x="4822" y="429"/>
                </a:moveTo>
                <a:lnTo>
                  <a:pt x="4822" y="407"/>
                </a:lnTo>
                <a:lnTo>
                  <a:pt x="4820" y="386"/>
                </a:lnTo>
                <a:lnTo>
                  <a:pt x="4818" y="366"/>
                </a:lnTo>
                <a:lnTo>
                  <a:pt x="4815" y="346"/>
                </a:lnTo>
                <a:lnTo>
                  <a:pt x="4810" y="327"/>
                </a:lnTo>
                <a:lnTo>
                  <a:pt x="4805" y="307"/>
                </a:lnTo>
                <a:lnTo>
                  <a:pt x="4799" y="289"/>
                </a:lnTo>
                <a:lnTo>
                  <a:pt x="4791" y="271"/>
                </a:lnTo>
                <a:lnTo>
                  <a:pt x="4783" y="252"/>
                </a:lnTo>
                <a:lnTo>
                  <a:pt x="4774" y="235"/>
                </a:lnTo>
                <a:lnTo>
                  <a:pt x="4764" y="219"/>
                </a:lnTo>
                <a:lnTo>
                  <a:pt x="4754" y="202"/>
                </a:lnTo>
                <a:lnTo>
                  <a:pt x="4743" y="186"/>
                </a:lnTo>
                <a:lnTo>
                  <a:pt x="4730" y="171"/>
                </a:lnTo>
                <a:lnTo>
                  <a:pt x="4718" y="156"/>
                </a:lnTo>
                <a:lnTo>
                  <a:pt x="4704" y="142"/>
                </a:lnTo>
                <a:lnTo>
                  <a:pt x="4690" y="129"/>
                </a:lnTo>
                <a:lnTo>
                  <a:pt x="4675" y="116"/>
                </a:lnTo>
                <a:lnTo>
                  <a:pt x="4660" y="105"/>
                </a:lnTo>
                <a:lnTo>
                  <a:pt x="4645" y="94"/>
                </a:lnTo>
                <a:lnTo>
                  <a:pt x="4629" y="82"/>
                </a:lnTo>
                <a:lnTo>
                  <a:pt x="4612" y="72"/>
                </a:lnTo>
                <a:lnTo>
                  <a:pt x="4594" y="64"/>
                </a:lnTo>
                <a:lnTo>
                  <a:pt x="4577" y="56"/>
                </a:lnTo>
                <a:lnTo>
                  <a:pt x="4558" y="49"/>
                </a:lnTo>
                <a:lnTo>
                  <a:pt x="4539" y="42"/>
                </a:lnTo>
                <a:lnTo>
                  <a:pt x="4521" y="36"/>
                </a:lnTo>
                <a:lnTo>
                  <a:pt x="4501" y="32"/>
                </a:lnTo>
                <a:lnTo>
                  <a:pt x="4481" y="29"/>
                </a:lnTo>
                <a:lnTo>
                  <a:pt x="4461" y="26"/>
                </a:lnTo>
                <a:lnTo>
                  <a:pt x="4441" y="25"/>
                </a:lnTo>
                <a:lnTo>
                  <a:pt x="4420" y="24"/>
                </a:lnTo>
                <a:lnTo>
                  <a:pt x="4119" y="24"/>
                </a:lnTo>
                <a:lnTo>
                  <a:pt x="4119" y="832"/>
                </a:lnTo>
                <a:lnTo>
                  <a:pt x="4420" y="832"/>
                </a:lnTo>
                <a:lnTo>
                  <a:pt x="4441" y="831"/>
                </a:lnTo>
                <a:lnTo>
                  <a:pt x="4461" y="830"/>
                </a:lnTo>
                <a:lnTo>
                  <a:pt x="4481" y="827"/>
                </a:lnTo>
                <a:lnTo>
                  <a:pt x="4501" y="824"/>
                </a:lnTo>
                <a:lnTo>
                  <a:pt x="4521" y="820"/>
                </a:lnTo>
                <a:lnTo>
                  <a:pt x="4539" y="814"/>
                </a:lnTo>
                <a:lnTo>
                  <a:pt x="4558" y="807"/>
                </a:lnTo>
                <a:lnTo>
                  <a:pt x="4577" y="800"/>
                </a:lnTo>
                <a:lnTo>
                  <a:pt x="4594" y="792"/>
                </a:lnTo>
                <a:lnTo>
                  <a:pt x="4612" y="784"/>
                </a:lnTo>
                <a:lnTo>
                  <a:pt x="4629" y="774"/>
                </a:lnTo>
                <a:lnTo>
                  <a:pt x="4645" y="764"/>
                </a:lnTo>
                <a:lnTo>
                  <a:pt x="4660" y="752"/>
                </a:lnTo>
                <a:lnTo>
                  <a:pt x="4675" y="740"/>
                </a:lnTo>
                <a:lnTo>
                  <a:pt x="4690" y="727"/>
                </a:lnTo>
                <a:lnTo>
                  <a:pt x="4704" y="714"/>
                </a:lnTo>
                <a:lnTo>
                  <a:pt x="4718" y="700"/>
                </a:lnTo>
                <a:lnTo>
                  <a:pt x="4730" y="685"/>
                </a:lnTo>
                <a:lnTo>
                  <a:pt x="4743" y="670"/>
                </a:lnTo>
                <a:lnTo>
                  <a:pt x="4754" y="654"/>
                </a:lnTo>
                <a:lnTo>
                  <a:pt x="4764" y="637"/>
                </a:lnTo>
                <a:lnTo>
                  <a:pt x="4774" y="621"/>
                </a:lnTo>
                <a:lnTo>
                  <a:pt x="4783" y="604"/>
                </a:lnTo>
                <a:lnTo>
                  <a:pt x="4791" y="585"/>
                </a:lnTo>
                <a:lnTo>
                  <a:pt x="4799" y="567"/>
                </a:lnTo>
                <a:lnTo>
                  <a:pt x="4805" y="549"/>
                </a:lnTo>
                <a:lnTo>
                  <a:pt x="4810" y="529"/>
                </a:lnTo>
                <a:lnTo>
                  <a:pt x="4815" y="510"/>
                </a:lnTo>
                <a:lnTo>
                  <a:pt x="4818" y="490"/>
                </a:lnTo>
                <a:lnTo>
                  <a:pt x="4820" y="470"/>
                </a:lnTo>
                <a:lnTo>
                  <a:pt x="4822" y="449"/>
                </a:lnTo>
                <a:lnTo>
                  <a:pt x="4822" y="429"/>
                </a:lnTo>
                <a:close/>
                <a:moveTo>
                  <a:pt x="4674" y="429"/>
                </a:moveTo>
                <a:lnTo>
                  <a:pt x="4673" y="441"/>
                </a:lnTo>
                <a:lnTo>
                  <a:pt x="4672" y="454"/>
                </a:lnTo>
                <a:lnTo>
                  <a:pt x="4668" y="480"/>
                </a:lnTo>
                <a:lnTo>
                  <a:pt x="4665" y="491"/>
                </a:lnTo>
                <a:lnTo>
                  <a:pt x="4662" y="504"/>
                </a:lnTo>
                <a:lnTo>
                  <a:pt x="4658" y="516"/>
                </a:lnTo>
                <a:lnTo>
                  <a:pt x="4654" y="527"/>
                </a:lnTo>
                <a:lnTo>
                  <a:pt x="4648" y="539"/>
                </a:lnTo>
                <a:lnTo>
                  <a:pt x="4643" y="550"/>
                </a:lnTo>
                <a:lnTo>
                  <a:pt x="4637" y="560"/>
                </a:lnTo>
                <a:lnTo>
                  <a:pt x="4630" y="570"/>
                </a:lnTo>
                <a:lnTo>
                  <a:pt x="4623" y="580"/>
                </a:lnTo>
                <a:lnTo>
                  <a:pt x="4615" y="590"/>
                </a:lnTo>
                <a:lnTo>
                  <a:pt x="4608" y="599"/>
                </a:lnTo>
                <a:lnTo>
                  <a:pt x="4599" y="609"/>
                </a:lnTo>
                <a:lnTo>
                  <a:pt x="4590" y="616"/>
                </a:lnTo>
                <a:lnTo>
                  <a:pt x="4580" y="625"/>
                </a:lnTo>
                <a:lnTo>
                  <a:pt x="4572" y="632"/>
                </a:lnTo>
                <a:lnTo>
                  <a:pt x="4562" y="639"/>
                </a:lnTo>
                <a:lnTo>
                  <a:pt x="4551" y="646"/>
                </a:lnTo>
                <a:lnTo>
                  <a:pt x="4541" y="652"/>
                </a:lnTo>
                <a:lnTo>
                  <a:pt x="4529" y="657"/>
                </a:lnTo>
                <a:lnTo>
                  <a:pt x="4518" y="662"/>
                </a:lnTo>
                <a:lnTo>
                  <a:pt x="4507" y="667"/>
                </a:lnTo>
                <a:lnTo>
                  <a:pt x="4494" y="671"/>
                </a:lnTo>
                <a:lnTo>
                  <a:pt x="4483" y="675"/>
                </a:lnTo>
                <a:lnTo>
                  <a:pt x="4471" y="677"/>
                </a:lnTo>
                <a:lnTo>
                  <a:pt x="4458" y="680"/>
                </a:lnTo>
                <a:lnTo>
                  <a:pt x="4446" y="681"/>
                </a:lnTo>
                <a:lnTo>
                  <a:pt x="4432" y="682"/>
                </a:lnTo>
                <a:lnTo>
                  <a:pt x="4420" y="682"/>
                </a:lnTo>
                <a:lnTo>
                  <a:pt x="4269" y="682"/>
                </a:lnTo>
                <a:lnTo>
                  <a:pt x="4269" y="174"/>
                </a:lnTo>
                <a:lnTo>
                  <a:pt x="4420" y="174"/>
                </a:lnTo>
                <a:lnTo>
                  <a:pt x="4432" y="174"/>
                </a:lnTo>
                <a:lnTo>
                  <a:pt x="4446" y="175"/>
                </a:lnTo>
                <a:lnTo>
                  <a:pt x="4471" y="179"/>
                </a:lnTo>
                <a:lnTo>
                  <a:pt x="4483" y="181"/>
                </a:lnTo>
                <a:lnTo>
                  <a:pt x="4494" y="185"/>
                </a:lnTo>
                <a:lnTo>
                  <a:pt x="4507" y="189"/>
                </a:lnTo>
                <a:lnTo>
                  <a:pt x="4518" y="194"/>
                </a:lnTo>
                <a:lnTo>
                  <a:pt x="4529" y="199"/>
                </a:lnTo>
                <a:lnTo>
                  <a:pt x="4541" y="204"/>
                </a:lnTo>
                <a:lnTo>
                  <a:pt x="4551" y="210"/>
                </a:lnTo>
                <a:lnTo>
                  <a:pt x="4562" y="217"/>
                </a:lnTo>
                <a:lnTo>
                  <a:pt x="4572" y="224"/>
                </a:lnTo>
                <a:lnTo>
                  <a:pt x="4580" y="231"/>
                </a:lnTo>
                <a:lnTo>
                  <a:pt x="4590" y="240"/>
                </a:lnTo>
                <a:lnTo>
                  <a:pt x="4599" y="249"/>
                </a:lnTo>
                <a:lnTo>
                  <a:pt x="4608" y="257"/>
                </a:lnTo>
                <a:lnTo>
                  <a:pt x="4615" y="266"/>
                </a:lnTo>
                <a:lnTo>
                  <a:pt x="4623" y="276"/>
                </a:lnTo>
                <a:lnTo>
                  <a:pt x="4630" y="286"/>
                </a:lnTo>
                <a:lnTo>
                  <a:pt x="4637" y="296"/>
                </a:lnTo>
                <a:lnTo>
                  <a:pt x="4643" y="306"/>
                </a:lnTo>
                <a:lnTo>
                  <a:pt x="4648" y="317"/>
                </a:lnTo>
                <a:lnTo>
                  <a:pt x="4654" y="329"/>
                </a:lnTo>
                <a:lnTo>
                  <a:pt x="4658" y="341"/>
                </a:lnTo>
                <a:lnTo>
                  <a:pt x="4662" y="352"/>
                </a:lnTo>
                <a:lnTo>
                  <a:pt x="4665" y="365"/>
                </a:lnTo>
                <a:lnTo>
                  <a:pt x="4668" y="376"/>
                </a:lnTo>
                <a:lnTo>
                  <a:pt x="4670" y="390"/>
                </a:lnTo>
                <a:lnTo>
                  <a:pt x="4672" y="402"/>
                </a:lnTo>
                <a:lnTo>
                  <a:pt x="4673" y="415"/>
                </a:lnTo>
                <a:lnTo>
                  <a:pt x="4674" y="429"/>
                </a:lnTo>
                <a:close/>
                <a:moveTo>
                  <a:pt x="3738" y="832"/>
                </a:moveTo>
                <a:lnTo>
                  <a:pt x="3887" y="832"/>
                </a:lnTo>
                <a:lnTo>
                  <a:pt x="3887" y="24"/>
                </a:lnTo>
                <a:lnTo>
                  <a:pt x="3738" y="24"/>
                </a:lnTo>
                <a:lnTo>
                  <a:pt x="3738" y="832"/>
                </a:lnTo>
                <a:close/>
                <a:moveTo>
                  <a:pt x="0" y="24"/>
                </a:moveTo>
                <a:lnTo>
                  <a:pt x="0" y="832"/>
                </a:lnTo>
                <a:lnTo>
                  <a:pt x="150" y="832"/>
                </a:lnTo>
                <a:lnTo>
                  <a:pt x="150" y="565"/>
                </a:lnTo>
                <a:lnTo>
                  <a:pt x="442" y="565"/>
                </a:lnTo>
                <a:lnTo>
                  <a:pt x="519" y="416"/>
                </a:lnTo>
                <a:lnTo>
                  <a:pt x="150" y="416"/>
                </a:lnTo>
                <a:lnTo>
                  <a:pt x="150" y="174"/>
                </a:lnTo>
                <a:lnTo>
                  <a:pt x="555" y="174"/>
                </a:lnTo>
                <a:lnTo>
                  <a:pt x="555" y="24"/>
                </a:lnTo>
                <a:lnTo>
                  <a:pt x="0" y="24"/>
                </a:lnTo>
                <a:close/>
                <a:moveTo>
                  <a:pt x="1624" y="24"/>
                </a:moveTo>
                <a:lnTo>
                  <a:pt x="1624" y="617"/>
                </a:lnTo>
                <a:lnTo>
                  <a:pt x="1315" y="24"/>
                </a:lnTo>
                <a:lnTo>
                  <a:pt x="1104" y="24"/>
                </a:lnTo>
                <a:lnTo>
                  <a:pt x="1104" y="832"/>
                </a:lnTo>
                <a:lnTo>
                  <a:pt x="1252" y="832"/>
                </a:lnTo>
                <a:lnTo>
                  <a:pt x="1252" y="239"/>
                </a:lnTo>
                <a:lnTo>
                  <a:pt x="1563" y="832"/>
                </a:lnTo>
                <a:lnTo>
                  <a:pt x="1774" y="832"/>
                </a:lnTo>
                <a:lnTo>
                  <a:pt x="1774" y="24"/>
                </a:lnTo>
                <a:lnTo>
                  <a:pt x="1624" y="24"/>
                </a:lnTo>
                <a:close/>
                <a:moveTo>
                  <a:pt x="723" y="832"/>
                </a:moveTo>
                <a:lnTo>
                  <a:pt x="872" y="832"/>
                </a:lnTo>
                <a:lnTo>
                  <a:pt x="872" y="24"/>
                </a:lnTo>
                <a:lnTo>
                  <a:pt x="723" y="24"/>
                </a:lnTo>
                <a:lnTo>
                  <a:pt x="723" y="832"/>
                </a:lnTo>
                <a:close/>
              </a:path>
            </a:pathLst>
          </a:custGeom>
          <a:solidFill>
            <a:srgbClr val="D512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 name="Otsikko 3">
            <a:extLst>
              <a:ext uri="{FF2B5EF4-FFF2-40B4-BE49-F238E27FC236}">
                <a16:creationId xmlns:a16="http://schemas.microsoft.com/office/drawing/2014/main" id="{CDB90307-7171-458F-9E75-8CA5AF0C801A}"/>
              </a:ext>
            </a:extLst>
          </p:cNvPr>
          <p:cNvSpPr>
            <a:spLocks noGrp="1"/>
          </p:cNvSpPr>
          <p:nvPr>
            <p:ph type="title"/>
          </p:nvPr>
        </p:nvSpPr>
        <p:spPr>
          <a:xfrm>
            <a:off x="838199" y="767378"/>
            <a:ext cx="8355271" cy="1260000"/>
          </a:xfrm>
        </p:spPr>
        <p:txBody>
          <a:bodyPr anchor="t"/>
          <a:lstStyle>
            <a:lvl1pPr>
              <a:defRPr sz="4100">
                <a:solidFill>
                  <a:srgbClr val="3E5660"/>
                </a:solidFill>
              </a:defRPr>
            </a:lvl1pPr>
          </a:lstStyle>
          <a:p>
            <a:r>
              <a:rPr lang="en-US"/>
              <a:t>Click to edit Master title style</a:t>
            </a:r>
            <a:endParaRPr lang="fi-FI" dirty="0"/>
          </a:p>
        </p:txBody>
      </p:sp>
      <p:sp>
        <p:nvSpPr>
          <p:cNvPr id="6" name="TextBox 11">
            <a:extLst>
              <a:ext uri="{FF2B5EF4-FFF2-40B4-BE49-F238E27FC236}">
                <a16:creationId xmlns:a16="http://schemas.microsoft.com/office/drawing/2014/main" id="{B18D62C7-990D-4510-842B-437359721B71}"/>
              </a:ext>
            </a:extLst>
          </p:cNvPr>
          <p:cNvSpPr txBox="1"/>
          <p:nvPr/>
        </p:nvSpPr>
        <p:spPr>
          <a:xfrm>
            <a:off x="826739" y="4257328"/>
            <a:ext cx="2487961" cy="2124000"/>
          </a:xfrm>
          <a:prstGeom prst="rect">
            <a:avLst/>
          </a:prstGeom>
          <a:noFill/>
        </p:spPr>
        <p:txBody>
          <a:bodyPr wrap="square" lIns="0" tIns="0" rIns="0" bIns="0" rtlCol="0">
            <a:noAutofit/>
          </a:bodyPr>
          <a:lstStyle/>
          <a:p>
            <a:pPr>
              <a:lnSpc>
                <a:spcPct val="125000"/>
              </a:lnSpc>
            </a:pPr>
            <a:r>
              <a:rPr lang="fi-FI" sz="1400" b="1" noProof="0" dirty="0">
                <a:solidFill>
                  <a:schemeClr val="accent2"/>
                </a:solidFill>
              </a:rPr>
              <a:t>Fingrid Oyj</a:t>
            </a:r>
          </a:p>
          <a:p>
            <a:pPr>
              <a:lnSpc>
                <a:spcPct val="125000"/>
              </a:lnSpc>
            </a:pPr>
            <a:r>
              <a:rPr lang="fi-FI" sz="1400" noProof="0" dirty="0">
                <a:solidFill>
                  <a:schemeClr val="accent2"/>
                </a:solidFill>
              </a:rPr>
              <a:t>Läkkisepäntie 21</a:t>
            </a:r>
          </a:p>
          <a:p>
            <a:pPr>
              <a:lnSpc>
                <a:spcPct val="125000"/>
              </a:lnSpc>
            </a:pPr>
            <a:r>
              <a:rPr lang="fi-FI" sz="1400" noProof="0" dirty="0">
                <a:solidFill>
                  <a:schemeClr val="accent2"/>
                </a:solidFill>
              </a:rPr>
              <a:t>FI-00620 Helsinki</a:t>
            </a:r>
          </a:p>
          <a:p>
            <a:pPr>
              <a:lnSpc>
                <a:spcPct val="125000"/>
              </a:lnSpc>
            </a:pPr>
            <a:r>
              <a:rPr lang="fi-FI" sz="1400" noProof="0" dirty="0">
                <a:solidFill>
                  <a:schemeClr val="accent2"/>
                </a:solidFill>
              </a:rPr>
              <a:t>P.O.Box 530</a:t>
            </a:r>
          </a:p>
          <a:p>
            <a:pPr>
              <a:lnSpc>
                <a:spcPct val="125000"/>
              </a:lnSpc>
            </a:pPr>
            <a:r>
              <a:rPr lang="fi-FI" sz="1400" noProof="0" dirty="0">
                <a:solidFill>
                  <a:schemeClr val="accent2"/>
                </a:solidFill>
              </a:rPr>
              <a:t>FI-00101 Helsinki, Finland</a:t>
            </a:r>
          </a:p>
          <a:p>
            <a:pPr>
              <a:lnSpc>
                <a:spcPct val="125000"/>
              </a:lnSpc>
            </a:pPr>
            <a:r>
              <a:rPr lang="fi-FI" sz="1400" noProof="0" dirty="0">
                <a:solidFill>
                  <a:schemeClr val="accent2"/>
                </a:solidFill>
              </a:rPr>
              <a:t>Tel. +358 30 395 5000</a:t>
            </a:r>
          </a:p>
          <a:p>
            <a:pPr>
              <a:lnSpc>
                <a:spcPct val="125000"/>
              </a:lnSpc>
            </a:pPr>
            <a:r>
              <a:rPr lang="fi-FI" sz="1400" noProof="0" dirty="0" err="1">
                <a:solidFill>
                  <a:schemeClr val="accent2"/>
                </a:solidFill>
              </a:rPr>
              <a:t>www.fingrid.fi</a:t>
            </a:r>
            <a:endParaRPr lang="fi-FI" sz="1400" noProof="0" dirty="0">
              <a:solidFill>
                <a:schemeClr val="accent2"/>
              </a:solidFill>
            </a:endParaRPr>
          </a:p>
        </p:txBody>
      </p:sp>
      <p:sp>
        <p:nvSpPr>
          <p:cNvPr id="7" name="Tekstiruutu 6">
            <a:hlinkClick r:id="rId2"/>
            <a:extLst>
              <a:ext uri="{FF2B5EF4-FFF2-40B4-BE49-F238E27FC236}">
                <a16:creationId xmlns:a16="http://schemas.microsoft.com/office/drawing/2014/main" id="{390A78D5-5463-4A5C-B4C4-2E11B03FAE29}"/>
              </a:ext>
            </a:extLst>
          </p:cNvPr>
          <p:cNvSpPr txBox="1"/>
          <p:nvPr/>
        </p:nvSpPr>
        <p:spPr>
          <a:xfrm>
            <a:off x="826739" y="6391221"/>
            <a:ext cx="1116000" cy="252000"/>
          </a:xfrm>
          <a:prstGeom prst="rect">
            <a:avLst/>
          </a:prstGeom>
          <a:noFill/>
        </p:spPr>
        <p:txBody>
          <a:bodyPr wrap="square" rtlCol="0">
            <a:spAutoFit/>
          </a:bodyPr>
          <a:lstStyle/>
          <a:p>
            <a:endParaRPr lang="fi-FI" dirty="0" err="1">
              <a:solidFill>
                <a:schemeClr val="accent2"/>
              </a:solidFill>
            </a:endParaRPr>
          </a:p>
        </p:txBody>
      </p:sp>
      <p:cxnSp>
        <p:nvCxnSpPr>
          <p:cNvPr id="8" name="Straight Connector 6">
            <a:extLst>
              <a:ext uri="{FF2B5EF4-FFF2-40B4-BE49-F238E27FC236}">
                <a16:creationId xmlns:a16="http://schemas.microsoft.com/office/drawing/2014/main" id="{662D061D-293C-44A8-84D7-144F3F9AB2F6}"/>
              </a:ext>
            </a:extLst>
          </p:cNvPr>
          <p:cNvCxnSpPr>
            <a:cxnSpLocks/>
          </p:cNvCxnSpPr>
          <p:nvPr userDrawn="1"/>
        </p:nvCxnSpPr>
        <p:spPr bwMode="black">
          <a:xfrm rot="3360000">
            <a:off x="7329600" y="0"/>
            <a:ext cx="3630016" cy="6858000"/>
          </a:xfrm>
          <a:prstGeom prst="line">
            <a:avLst/>
          </a:prstGeom>
          <a:ln w="12700">
            <a:solidFill>
              <a:srgbClr val="D5121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6183457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p:cSld name="Lopetusdia ENG 2">
    <p:bg>
      <p:bgPr>
        <a:solidFill>
          <a:srgbClr val="3E5660"/>
        </a:solidFill>
        <a:effectLst/>
      </p:bgPr>
    </p:bg>
    <p:spTree>
      <p:nvGrpSpPr>
        <p:cNvPr id="1" name=""/>
        <p:cNvGrpSpPr/>
        <p:nvPr/>
      </p:nvGrpSpPr>
      <p:grpSpPr>
        <a:xfrm>
          <a:off x="0" y="0"/>
          <a:ext cx="0" cy="0"/>
          <a:chOff x="0" y="0"/>
          <a:chExt cx="0" cy="0"/>
        </a:xfrm>
      </p:grpSpPr>
      <p:sp>
        <p:nvSpPr>
          <p:cNvPr id="12" name="Freeform 6" descr="Fingrid logo"/>
          <p:cNvSpPr>
            <a:spLocks noChangeAspect="1" noEditPoints="1"/>
          </p:cNvSpPr>
          <p:nvPr/>
        </p:nvSpPr>
        <p:spPr bwMode="black">
          <a:xfrm>
            <a:off x="9193470" y="5655725"/>
            <a:ext cx="2232419" cy="396000"/>
          </a:xfrm>
          <a:custGeom>
            <a:avLst/>
            <a:gdLst>
              <a:gd name="T0" fmla="*/ 2515 w 4822"/>
              <a:gd name="T1" fmla="*/ 636 h 856"/>
              <a:gd name="T2" fmla="*/ 2410 w 4822"/>
              <a:gd name="T3" fmla="*/ 696 h 856"/>
              <a:gd name="T4" fmla="*/ 2287 w 4822"/>
              <a:gd name="T5" fmla="*/ 701 h 856"/>
              <a:gd name="T6" fmla="*/ 2182 w 4822"/>
              <a:gd name="T7" fmla="*/ 651 h 856"/>
              <a:gd name="T8" fmla="*/ 2121 w 4822"/>
              <a:gd name="T9" fmla="*/ 584 h 856"/>
              <a:gd name="T10" fmla="*/ 2081 w 4822"/>
              <a:gd name="T11" fmla="*/ 484 h 856"/>
              <a:gd name="T12" fmla="*/ 2081 w 4822"/>
              <a:gd name="T13" fmla="*/ 372 h 856"/>
              <a:gd name="T14" fmla="*/ 2121 w 4822"/>
              <a:gd name="T15" fmla="*/ 272 h 856"/>
              <a:gd name="T16" fmla="*/ 2172 w 4822"/>
              <a:gd name="T17" fmla="*/ 212 h 856"/>
              <a:gd name="T18" fmla="*/ 2260 w 4822"/>
              <a:gd name="T19" fmla="*/ 162 h 856"/>
              <a:gd name="T20" fmla="*/ 2368 w 4822"/>
              <a:gd name="T21" fmla="*/ 151 h 856"/>
              <a:gd name="T22" fmla="*/ 2472 w 4822"/>
              <a:gd name="T23" fmla="*/ 187 h 856"/>
              <a:gd name="T24" fmla="*/ 2642 w 4822"/>
              <a:gd name="T25" fmla="*/ 137 h 856"/>
              <a:gd name="T26" fmla="*/ 2496 w 4822"/>
              <a:gd name="T27" fmla="*/ 32 h 856"/>
              <a:gd name="T28" fmla="*/ 2339 w 4822"/>
              <a:gd name="T29" fmla="*/ 0 h 856"/>
              <a:gd name="T30" fmla="*/ 2197 w 4822"/>
              <a:gd name="T31" fmla="*/ 26 h 856"/>
              <a:gd name="T32" fmla="*/ 2062 w 4822"/>
              <a:gd name="T33" fmla="*/ 111 h 856"/>
              <a:gd name="T34" fmla="*/ 1986 w 4822"/>
              <a:gd name="T35" fmla="*/ 206 h 856"/>
              <a:gd name="T36" fmla="*/ 1931 w 4822"/>
              <a:gd name="T37" fmla="*/ 362 h 856"/>
              <a:gd name="T38" fmla="*/ 1935 w 4822"/>
              <a:gd name="T39" fmla="*/ 515 h 856"/>
              <a:gd name="T40" fmla="*/ 1977 w 4822"/>
              <a:gd name="T41" fmla="*/ 632 h 856"/>
              <a:gd name="T42" fmla="*/ 2062 w 4822"/>
              <a:gd name="T43" fmla="*/ 745 h 856"/>
              <a:gd name="T44" fmla="*/ 2178 w 4822"/>
              <a:gd name="T45" fmla="*/ 822 h 856"/>
              <a:gd name="T46" fmla="*/ 2318 w 4822"/>
              <a:gd name="T47" fmla="*/ 856 h 856"/>
              <a:gd name="T48" fmla="*/ 2461 w 4822"/>
              <a:gd name="T49" fmla="*/ 837 h 856"/>
              <a:gd name="T50" fmla="*/ 2601 w 4822"/>
              <a:gd name="T51" fmla="*/ 759 h 856"/>
              <a:gd name="T52" fmla="*/ 2681 w 4822"/>
              <a:gd name="T53" fmla="*/ 667 h 856"/>
              <a:gd name="T54" fmla="*/ 2743 w 4822"/>
              <a:gd name="T55" fmla="*/ 515 h 856"/>
              <a:gd name="T56" fmla="*/ 3554 w 4822"/>
              <a:gd name="T57" fmla="*/ 281 h 856"/>
              <a:gd name="T58" fmla="*/ 3539 w 4822"/>
              <a:gd name="T59" fmla="*/ 201 h 856"/>
              <a:gd name="T60" fmla="*/ 3484 w 4822"/>
              <a:gd name="T61" fmla="*/ 112 h 856"/>
              <a:gd name="T62" fmla="*/ 3402 w 4822"/>
              <a:gd name="T63" fmla="*/ 51 h 856"/>
              <a:gd name="T64" fmla="*/ 3298 w 4822"/>
              <a:gd name="T65" fmla="*/ 25 h 856"/>
              <a:gd name="T66" fmla="*/ 3538 w 4822"/>
              <a:gd name="T67" fmla="*/ 832 h 856"/>
              <a:gd name="T68" fmla="*/ 3484 w 4822"/>
              <a:gd name="T69" fmla="*/ 477 h 856"/>
              <a:gd name="T70" fmla="*/ 3535 w 4822"/>
              <a:gd name="T71" fmla="*/ 395 h 856"/>
              <a:gd name="T72" fmla="*/ 3403 w 4822"/>
              <a:gd name="T73" fmla="*/ 307 h 856"/>
              <a:gd name="T74" fmla="*/ 3361 w 4822"/>
              <a:gd name="T75" fmla="*/ 389 h 856"/>
              <a:gd name="T76" fmla="*/ 3283 w 4822"/>
              <a:gd name="T77" fmla="*/ 416 h 856"/>
              <a:gd name="T78" fmla="*/ 3341 w 4822"/>
              <a:gd name="T79" fmla="*/ 189 h 856"/>
              <a:gd name="T80" fmla="*/ 3398 w 4822"/>
              <a:gd name="T81" fmla="*/ 259 h 856"/>
              <a:gd name="T82" fmla="*/ 4818 w 4822"/>
              <a:gd name="T83" fmla="*/ 366 h 856"/>
              <a:gd name="T84" fmla="*/ 4764 w 4822"/>
              <a:gd name="T85" fmla="*/ 219 h 856"/>
              <a:gd name="T86" fmla="*/ 4660 w 4822"/>
              <a:gd name="T87" fmla="*/ 105 h 856"/>
              <a:gd name="T88" fmla="*/ 4521 w 4822"/>
              <a:gd name="T89" fmla="*/ 36 h 856"/>
              <a:gd name="T90" fmla="*/ 4420 w 4822"/>
              <a:gd name="T91" fmla="*/ 832 h 856"/>
              <a:gd name="T92" fmla="*/ 4577 w 4822"/>
              <a:gd name="T93" fmla="*/ 800 h 856"/>
              <a:gd name="T94" fmla="*/ 4704 w 4822"/>
              <a:gd name="T95" fmla="*/ 714 h 856"/>
              <a:gd name="T96" fmla="*/ 4791 w 4822"/>
              <a:gd name="T97" fmla="*/ 585 h 856"/>
              <a:gd name="T98" fmla="*/ 4822 w 4822"/>
              <a:gd name="T99" fmla="*/ 429 h 856"/>
              <a:gd name="T100" fmla="*/ 4654 w 4822"/>
              <a:gd name="T101" fmla="*/ 527 h 856"/>
              <a:gd name="T102" fmla="*/ 4599 w 4822"/>
              <a:gd name="T103" fmla="*/ 609 h 856"/>
              <a:gd name="T104" fmla="*/ 4518 w 4822"/>
              <a:gd name="T105" fmla="*/ 662 h 856"/>
              <a:gd name="T106" fmla="*/ 4420 w 4822"/>
              <a:gd name="T107" fmla="*/ 682 h 856"/>
              <a:gd name="T108" fmla="*/ 4494 w 4822"/>
              <a:gd name="T109" fmla="*/ 185 h 856"/>
              <a:gd name="T110" fmla="*/ 4580 w 4822"/>
              <a:gd name="T111" fmla="*/ 231 h 856"/>
              <a:gd name="T112" fmla="*/ 4643 w 4822"/>
              <a:gd name="T113" fmla="*/ 306 h 856"/>
              <a:gd name="T114" fmla="*/ 4672 w 4822"/>
              <a:gd name="T115" fmla="*/ 402 h 856"/>
              <a:gd name="T116" fmla="*/ 0 w 4822"/>
              <a:gd name="T117" fmla="*/ 24 h 856"/>
              <a:gd name="T118" fmla="*/ 555 w 4822"/>
              <a:gd name="T119" fmla="*/ 174 h 856"/>
              <a:gd name="T120" fmla="*/ 1252 w 4822"/>
              <a:gd name="T121" fmla="*/ 832 h 856"/>
              <a:gd name="T122" fmla="*/ 872 w 4822"/>
              <a:gd name="T123" fmla="*/ 24 h 8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4822" h="856">
                <a:moveTo>
                  <a:pt x="2299" y="416"/>
                </a:moveTo>
                <a:lnTo>
                  <a:pt x="2378" y="565"/>
                </a:lnTo>
                <a:lnTo>
                  <a:pt x="2568" y="565"/>
                </a:lnTo>
                <a:lnTo>
                  <a:pt x="2558" y="581"/>
                </a:lnTo>
                <a:lnTo>
                  <a:pt x="2550" y="596"/>
                </a:lnTo>
                <a:lnTo>
                  <a:pt x="2538" y="610"/>
                </a:lnTo>
                <a:lnTo>
                  <a:pt x="2527" y="624"/>
                </a:lnTo>
                <a:lnTo>
                  <a:pt x="2515" y="636"/>
                </a:lnTo>
                <a:lnTo>
                  <a:pt x="2501" y="647"/>
                </a:lnTo>
                <a:lnTo>
                  <a:pt x="2487" y="657"/>
                </a:lnTo>
                <a:lnTo>
                  <a:pt x="2474" y="667"/>
                </a:lnTo>
                <a:lnTo>
                  <a:pt x="2459" y="676"/>
                </a:lnTo>
                <a:lnTo>
                  <a:pt x="2442" y="685"/>
                </a:lnTo>
                <a:lnTo>
                  <a:pt x="2435" y="687"/>
                </a:lnTo>
                <a:lnTo>
                  <a:pt x="2426" y="691"/>
                </a:lnTo>
                <a:lnTo>
                  <a:pt x="2410" y="696"/>
                </a:lnTo>
                <a:lnTo>
                  <a:pt x="2393" y="701"/>
                </a:lnTo>
                <a:lnTo>
                  <a:pt x="2375" y="704"/>
                </a:lnTo>
                <a:lnTo>
                  <a:pt x="2358" y="706"/>
                </a:lnTo>
                <a:lnTo>
                  <a:pt x="2339" y="707"/>
                </a:lnTo>
                <a:lnTo>
                  <a:pt x="2325" y="706"/>
                </a:lnTo>
                <a:lnTo>
                  <a:pt x="2313" y="705"/>
                </a:lnTo>
                <a:lnTo>
                  <a:pt x="2299" y="704"/>
                </a:lnTo>
                <a:lnTo>
                  <a:pt x="2287" y="701"/>
                </a:lnTo>
                <a:lnTo>
                  <a:pt x="2273" y="699"/>
                </a:lnTo>
                <a:lnTo>
                  <a:pt x="2260" y="695"/>
                </a:lnTo>
                <a:lnTo>
                  <a:pt x="2237" y="685"/>
                </a:lnTo>
                <a:lnTo>
                  <a:pt x="2225" y="680"/>
                </a:lnTo>
                <a:lnTo>
                  <a:pt x="2214" y="674"/>
                </a:lnTo>
                <a:lnTo>
                  <a:pt x="2203" y="666"/>
                </a:lnTo>
                <a:lnTo>
                  <a:pt x="2192" y="659"/>
                </a:lnTo>
                <a:lnTo>
                  <a:pt x="2182" y="651"/>
                </a:lnTo>
                <a:lnTo>
                  <a:pt x="2172" y="644"/>
                </a:lnTo>
                <a:lnTo>
                  <a:pt x="2162" y="635"/>
                </a:lnTo>
                <a:lnTo>
                  <a:pt x="2158" y="630"/>
                </a:lnTo>
                <a:lnTo>
                  <a:pt x="2153" y="625"/>
                </a:lnTo>
                <a:lnTo>
                  <a:pt x="2144" y="615"/>
                </a:lnTo>
                <a:lnTo>
                  <a:pt x="2136" y="605"/>
                </a:lnTo>
                <a:lnTo>
                  <a:pt x="2128" y="595"/>
                </a:lnTo>
                <a:lnTo>
                  <a:pt x="2121" y="584"/>
                </a:lnTo>
                <a:lnTo>
                  <a:pt x="2114" y="572"/>
                </a:lnTo>
                <a:lnTo>
                  <a:pt x="2108" y="561"/>
                </a:lnTo>
                <a:lnTo>
                  <a:pt x="2102" y="549"/>
                </a:lnTo>
                <a:lnTo>
                  <a:pt x="2097" y="536"/>
                </a:lnTo>
                <a:lnTo>
                  <a:pt x="2092" y="524"/>
                </a:lnTo>
                <a:lnTo>
                  <a:pt x="2088" y="511"/>
                </a:lnTo>
                <a:lnTo>
                  <a:pt x="2084" y="497"/>
                </a:lnTo>
                <a:lnTo>
                  <a:pt x="2081" y="484"/>
                </a:lnTo>
                <a:lnTo>
                  <a:pt x="2079" y="470"/>
                </a:lnTo>
                <a:lnTo>
                  <a:pt x="2077" y="456"/>
                </a:lnTo>
                <a:lnTo>
                  <a:pt x="2076" y="442"/>
                </a:lnTo>
                <a:lnTo>
                  <a:pt x="2076" y="429"/>
                </a:lnTo>
                <a:lnTo>
                  <a:pt x="2076" y="414"/>
                </a:lnTo>
                <a:lnTo>
                  <a:pt x="2077" y="400"/>
                </a:lnTo>
                <a:lnTo>
                  <a:pt x="2079" y="386"/>
                </a:lnTo>
                <a:lnTo>
                  <a:pt x="2081" y="372"/>
                </a:lnTo>
                <a:lnTo>
                  <a:pt x="2084" y="359"/>
                </a:lnTo>
                <a:lnTo>
                  <a:pt x="2088" y="345"/>
                </a:lnTo>
                <a:lnTo>
                  <a:pt x="2092" y="332"/>
                </a:lnTo>
                <a:lnTo>
                  <a:pt x="2097" y="320"/>
                </a:lnTo>
                <a:lnTo>
                  <a:pt x="2102" y="307"/>
                </a:lnTo>
                <a:lnTo>
                  <a:pt x="2108" y="295"/>
                </a:lnTo>
                <a:lnTo>
                  <a:pt x="2114" y="284"/>
                </a:lnTo>
                <a:lnTo>
                  <a:pt x="2121" y="272"/>
                </a:lnTo>
                <a:lnTo>
                  <a:pt x="2124" y="266"/>
                </a:lnTo>
                <a:lnTo>
                  <a:pt x="2128" y="261"/>
                </a:lnTo>
                <a:lnTo>
                  <a:pt x="2136" y="251"/>
                </a:lnTo>
                <a:lnTo>
                  <a:pt x="2141" y="246"/>
                </a:lnTo>
                <a:lnTo>
                  <a:pt x="2144" y="241"/>
                </a:lnTo>
                <a:lnTo>
                  <a:pt x="2153" y="231"/>
                </a:lnTo>
                <a:lnTo>
                  <a:pt x="2162" y="221"/>
                </a:lnTo>
                <a:lnTo>
                  <a:pt x="2172" y="212"/>
                </a:lnTo>
                <a:lnTo>
                  <a:pt x="2182" y="205"/>
                </a:lnTo>
                <a:lnTo>
                  <a:pt x="2192" y="197"/>
                </a:lnTo>
                <a:lnTo>
                  <a:pt x="2203" y="190"/>
                </a:lnTo>
                <a:lnTo>
                  <a:pt x="2214" y="182"/>
                </a:lnTo>
                <a:lnTo>
                  <a:pt x="2225" y="176"/>
                </a:lnTo>
                <a:lnTo>
                  <a:pt x="2237" y="171"/>
                </a:lnTo>
                <a:lnTo>
                  <a:pt x="2249" y="166"/>
                </a:lnTo>
                <a:lnTo>
                  <a:pt x="2260" y="162"/>
                </a:lnTo>
                <a:lnTo>
                  <a:pt x="2273" y="159"/>
                </a:lnTo>
                <a:lnTo>
                  <a:pt x="2287" y="155"/>
                </a:lnTo>
                <a:lnTo>
                  <a:pt x="2299" y="152"/>
                </a:lnTo>
                <a:lnTo>
                  <a:pt x="2313" y="151"/>
                </a:lnTo>
                <a:lnTo>
                  <a:pt x="2325" y="150"/>
                </a:lnTo>
                <a:lnTo>
                  <a:pt x="2339" y="150"/>
                </a:lnTo>
                <a:lnTo>
                  <a:pt x="2354" y="150"/>
                </a:lnTo>
                <a:lnTo>
                  <a:pt x="2368" y="151"/>
                </a:lnTo>
                <a:lnTo>
                  <a:pt x="2381" y="152"/>
                </a:lnTo>
                <a:lnTo>
                  <a:pt x="2395" y="156"/>
                </a:lnTo>
                <a:lnTo>
                  <a:pt x="2409" y="160"/>
                </a:lnTo>
                <a:lnTo>
                  <a:pt x="2422" y="164"/>
                </a:lnTo>
                <a:lnTo>
                  <a:pt x="2435" y="169"/>
                </a:lnTo>
                <a:lnTo>
                  <a:pt x="2447" y="174"/>
                </a:lnTo>
                <a:lnTo>
                  <a:pt x="2460" y="181"/>
                </a:lnTo>
                <a:lnTo>
                  <a:pt x="2472" y="187"/>
                </a:lnTo>
                <a:lnTo>
                  <a:pt x="2484" y="195"/>
                </a:lnTo>
                <a:lnTo>
                  <a:pt x="2495" y="204"/>
                </a:lnTo>
                <a:lnTo>
                  <a:pt x="2505" y="212"/>
                </a:lnTo>
                <a:lnTo>
                  <a:pt x="2516" y="221"/>
                </a:lnTo>
                <a:lnTo>
                  <a:pt x="2525" y="231"/>
                </a:lnTo>
                <a:lnTo>
                  <a:pt x="2535" y="241"/>
                </a:lnTo>
                <a:lnTo>
                  <a:pt x="2656" y="154"/>
                </a:lnTo>
                <a:lnTo>
                  <a:pt x="2642" y="137"/>
                </a:lnTo>
                <a:lnTo>
                  <a:pt x="2626" y="121"/>
                </a:lnTo>
                <a:lnTo>
                  <a:pt x="2610" y="105"/>
                </a:lnTo>
                <a:lnTo>
                  <a:pt x="2592" y="90"/>
                </a:lnTo>
                <a:lnTo>
                  <a:pt x="2575" y="76"/>
                </a:lnTo>
                <a:lnTo>
                  <a:pt x="2556" y="64"/>
                </a:lnTo>
                <a:lnTo>
                  <a:pt x="2537" y="52"/>
                </a:lnTo>
                <a:lnTo>
                  <a:pt x="2517" y="41"/>
                </a:lnTo>
                <a:lnTo>
                  <a:pt x="2496" y="32"/>
                </a:lnTo>
                <a:lnTo>
                  <a:pt x="2486" y="27"/>
                </a:lnTo>
                <a:lnTo>
                  <a:pt x="2475" y="24"/>
                </a:lnTo>
                <a:lnTo>
                  <a:pt x="2454" y="16"/>
                </a:lnTo>
                <a:lnTo>
                  <a:pt x="2431" y="11"/>
                </a:lnTo>
                <a:lnTo>
                  <a:pt x="2409" y="6"/>
                </a:lnTo>
                <a:lnTo>
                  <a:pt x="2386" y="2"/>
                </a:lnTo>
                <a:lnTo>
                  <a:pt x="2363" y="0"/>
                </a:lnTo>
                <a:lnTo>
                  <a:pt x="2339" y="0"/>
                </a:lnTo>
                <a:lnTo>
                  <a:pt x="2318" y="0"/>
                </a:lnTo>
                <a:lnTo>
                  <a:pt x="2296" y="2"/>
                </a:lnTo>
                <a:lnTo>
                  <a:pt x="2277" y="5"/>
                </a:lnTo>
                <a:lnTo>
                  <a:pt x="2267" y="6"/>
                </a:lnTo>
                <a:lnTo>
                  <a:pt x="2257" y="9"/>
                </a:lnTo>
                <a:lnTo>
                  <a:pt x="2237" y="14"/>
                </a:lnTo>
                <a:lnTo>
                  <a:pt x="2217" y="19"/>
                </a:lnTo>
                <a:lnTo>
                  <a:pt x="2197" y="26"/>
                </a:lnTo>
                <a:lnTo>
                  <a:pt x="2178" y="34"/>
                </a:lnTo>
                <a:lnTo>
                  <a:pt x="2161" y="42"/>
                </a:lnTo>
                <a:lnTo>
                  <a:pt x="2143" y="51"/>
                </a:lnTo>
                <a:lnTo>
                  <a:pt x="2126" y="62"/>
                </a:lnTo>
                <a:lnTo>
                  <a:pt x="2108" y="72"/>
                </a:lnTo>
                <a:lnTo>
                  <a:pt x="2092" y="85"/>
                </a:lnTo>
                <a:lnTo>
                  <a:pt x="2077" y="97"/>
                </a:lnTo>
                <a:lnTo>
                  <a:pt x="2062" y="111"/>
                </a:lnTo>
                <a:lnTo>
                  <a:pt x="2047" y="125"/>
                </a:lnTo>
                <a:lnTo>
                  <a:pt x="2041" y="132"/>
                </a:lnTo>
                <a:lnTo>
                  <a:pt x="2033" y="140"/>
                </a:lnTo>
                <a:lnTo>
                  <a:pt x="2021" y="156"/>
                </a:lnTo>
                <a:lnTo>
                  <a:pt x="2015" y="164"/>
                </a:lnTo>
                <a:lnTo>
                  <a:pt x="2008" y="172"/>
                </a:lnTo>
                <a:lnTo>
                  <a:pt x="1997" y="189"/>
                </a:lnTo>
                <a:lnTo>
                  <a:pt x="1986" y="206"/>
                </a:lnTo>
                <a:lnTo>
                  <a:pt x="1977" y="224"/>
                </a:lnTo>
                <a:lnTo>
                  <a:pt x="1967" y="242"/>
                </a:lnTo>
                <a:lnTo>
                  <a:pt x="1960" y="261"/>
                </a:lnTo>
                <a:lnTo>
                  <a:pt x="1952" y="281"/>
                </a:lnTo>
                <a:lnTo>
                  <a:pt x="1945" y="301"/>
                </a:lnTo>
                <a:lnTo>
                  <a:pt x="1940" y="321"/>
                </a:lnTo>
                <a:lnTo>
                  <a:pt x="1935" y="341"/>
                </a:lnTo>
                <a:lnTo>
                  <a:pt x="1931" y="362"/>
                </a:lnTo>
                <a:lnTo>
                  <a:pt x="1928" y="385"/>
                </a:lnTo>
                <a:lnTo>
                  <a:pt x="1927" y="406"/>
                </a:lnTo>
                <a:lnTo>
                  <a:pt x="1927" y="429"/>
                </a:lnTo>
                <a:lnTo>
                  <a:pt x="1927" y="450"/>
                </a:lnTo>
                <a:lnTo>
                  <a:pt x="1928" y="472"/>
                </a:lnTo>
                <a:lnTo>
                  <a:pt x="1931" y="494"/>
                </a:lnTo>
                <a:lnTo>
                  <a:pt x="1933" y="504"/>
                </a:lnTo>
                <a:lnTo>
                  <a:pt x="1935" y="515"/>
                </a:lnTo>
                <a:lnTo>
                  <a:pt x="1940" y="535"/>
                </a:lnTo>
                <a:lnTo>
                  <a:pt x="1942" y="545"/>
                </a:lnTo>
                <a:lnTo>
                  <a:pt x="1945" y="555"/>
                </a:lnTo>
                <a:lnTo>
                  <a:pt x="1952" y="575"/>
                </a:lnTo>
                <a:lnTo>
                  <a:pt x="1956" y="585"/>
                </a:lnTo>
                <a:lnTo>
                  <a:pt x="1960" y="595"/>
                </a:lnTo>
                <a:lnTo>
                  <a:pt x="1967" y="614"/>
                </a:lnTo>
                <a:lnTo>
                  <a:pt x="1977" y="632"/>
                </a:lnTo>
                <a:lnTo>
                  <a:pt x="1986" y="650"/>
                </a:lnTo>
                <a:lnTo>
                  <a:pt x="1997" y="667"/>
                </a:lnTo>
                <a:lnTo>
                  <a:pt x="2008" y="685"/>
                </a:lnTo>
                <a:lnTo>
                  <a:pt x="2021" y="700"/>
                </a:lnTo>
                <a:lnTo>
                  <a:pt x="2033" y="716"/>
                </a:lnTo>
                <a:lnTo>
                  <a:pt x="2047" y="731"/>
                </a:lnTo>
                <a:lnTo>
                  <a:pt x="2054" y="739"/>
                </a:lnTo>
                <a:lnTo>
                  <a:pt x="2062" y="745"/>
                </a:lnTo>
                <a:lnTo>
                  <a:pt x="2077" y="759"/>
                </a:lnTo>
                <a:lnTo>
                  <a:pt x="2092" y="771"/>
                </a:lnTo>
                <a:lnTo>
                  <a:pt x="2108" y="784"/>
                </a:lnTo>
                <a:lnTo>
                  <a:pt x="2126" y="795"/>
                </a:lnTo>
                <a:lnTo>
                  <a:pt x="2143" y="805"/>
                </a:lnTo>
                <a:lnTo>
                  <a:pt x="2161" y="814"/>
                </a:lnTo>
                <a:lnTo>
                  <a:pt x="2169" y="819"/>
                </a:lnTo>
                <a:lnTo>
                  <a:pt x="2178" y="822"/>
                </a:lnTo>
                <a:lnTo>
                  <a:pt x="2197" y="830"/>
                </a:lnTo>
                <a:lnTo>
                  <a:pt x="2217" y="837"/>
                </a:lnTo>
                <a:lnTo>
                  <a:pt x="2237" y="842"/>
                </a:lnTo>
                <a:lnTo>
                  <a:pt x="2245" y="845"/>
                </a:lnTo>
                <a:lnTo>
                  <a:pt x="2257" y="847"/>
                </a:lnTo>
                <a:lnTo>
                  <a:pt x="2277" y="851"/>
                </a:lnTo>
                <a:lnTo>
                  <a:pt x="2296" y="854"/>
                </a:lnTo>
                <a:lnTo>
                  <a:pt x="2318" y="856"/>
                </a:lnTo>
                <a:lnTo>
                  <a:pt x="2339" y="856"/>
                </a:lnTo>
                <a:lnTo>
                  <a:pt x="2360" y="856"/>
                </a:lnTo>
                <a:lnTo>
                  <a:pt x="2381" y="854"/>
                </a:lnTo>
                <a:lnTo>
                  <a:pt x="2401" y="851"/>
                </a:lnTo>
                <a:lnTo>
                  <a:pt x="2412" y="850"/>
                </a:lnTo>
                <a:lnTo>
                  <a:pt x="2422" y="847"/>
                </a:lnTo>
                <a:lnTo>
                  <a:pt x="2442" y="842"/>
                </a:lnTo>
                <a:lnTo>
                  <a:pt x="2461" y="837"/>
                </a:lnTo>
                <a:lnTo>
                  <a:pt x="2481" y="830"/>
                </a:lnTo>
                <a:lnTo>
                  <a:pt x="2500" y="822"/>
                </a:lnTo>
                <a:lnTo>
                  <a:pt x="2517" y="814"/>
                </a:lnTo>
                <a:lnTo>
                  <a:pt x="2536" y="805"/>
                </a:lnTo>
                <a:lnTo>
                  <a:pt x="2552" y="795"/>
                </a:lnTo>
                <a:lnTo>
                  <a:pt x="2570" y="784"/>
                </a:lnTo>
                <a:lnTo>
                  <a:pt x="2586" y="771"/>
                </a:lnTo>
                <a:lnTo>
                  <a:pt x="2601" y="759"/>
                </a:lnTo>
                <a:lnTo>
                  <a:pt x="2616" y="745"/>
                </a:lnTo>
                <a:lnTo>
                  <a:pt x="2631" y="731"/>
                </a:lnTo>
                <a:lnTo>
                  <a:pt x="2637" y="724"/>
                </a:lnTo>
                <a:lnTo>
                  <a:pt x="2645" y="716"/>
                </a:lnTo>
                <a:lnTo>
                  <a:pt x="2657" y="700"/>
                </a:lnTo>
                <a:lnTo>
                  <a:pt x="2663" y="692"/>
                </a:lnTo>
                <a:lnTo>
                  <a:pt x="2669" y="685"/>
                </a:lnTo>
                <a:lnTo>
                  <a:pt x="2681" y="667"/>
                </a:lnTo>
                <a:lnTo>
                  <a:pt x="2692" y="650"/>
                </a:lnTo>
                <a:lnTo>
                  <a:pt x="2702" y="632"/>
                </a:lnTo>
                <a:lnTo>
                  <a:pt x="2711" y="614"/>
                </a:lnTo>
                <a:lnTo>
                  <a:pt x="2719" y="595"/>
                </a:lnTo>
                <a:lnTo>
                  <a:pt x="2727" y="575"/>
                </a:lnTo>
                <a:lnTo>
                  <a:pt x="2733" y="555"/>
                </a:lnTo>
                <a:lnTo>
                  <a:pt x="2738" y="535"/>
                </a:lnTo>
                <a:lnTo>
                  <a:pt x="2743" y="515"/>
                </a:lnTo>
                <a:lnTo>
                  <a:pt x="2747" y="494"/>
                </a:lnTo>
                <a:lnTo>
                  <a:pt x="2749" y="472"/>
                </a:lnTo>
                <a:lnTo>
                  <a:pt x="2751" y="450"/>
                </a:lnTo>
                <a:lnTo>
                  <a:pt x="2752" y="429"/>
                </a:lnTo>
                <a:lnTo>
                  <a:pt x="2751" y="416"/>
                </a:lnTo>
                <a:lnTo>
                  <a:pt x="2299" y="416"/>
                </a:lnTo>
                <a:close/>
                <a:moveTo>
                  <a:pt x="3555" y="295"/>
                </a:moveTo>
                <a:lnTo>
                  <a:pt x="3554" y="281"/>
                </a:lnTo>
                <a:lnTo>
                  <a:pt x="3554" y="267"/>
                </a:lnTo>
                <a:lnTo>
                  <a:pt x="3553" y="260"/>
                </a:lnTo>
                <a:lnTo>
                  <a:pt x="3551" y="254"/>
                </a:lnTo>
                <a:lnTo>
                  <a:pt x="3549" y="240"/>
                </a:lnTo>
                <a:lnTo>
                  <a:pt x="3546" y="227"/>
                </a:lnTo>
                <a:lnTo>
                  <a:pt x="3544" y="220"/>
                </a:lnTo>
                <a:lnTo>
                  <a:pt x="3543" y="214"/>
                </a:lnTo>
                <a:lnTo>
                  <a:pt x="3539" y="201"/>
                </a:lnTo>
                <a:lnTo>
                  <a:pt x="3534" y="189"/>
                </a:lnTo>
                <a:lnTo>
                  <a:pt x="3528" y="177"/>
                </a:lnTo>
                <a:lnTo>
                  <a:pt x="3523" y="166"/>
                </a:lnTo>
                <a:lnTo>
                  <a:pt x="3515" y="155"/>
                </a:lnTo>
                <a:lnTo>
                  <a:pt x="3509" y="144"/>
                </a:lnTo>
                <a:lnTo>
                  <a:pt x="3501" y="132"/>
                </a:lnTo>
                <a:lnTo>
                  <a:pt x="3493" y="122"/>
                </a:lnTo>
                <a:lnTo>
                  <a:pt x="3484" y="112"/>
                </a:lnTo>
                <a:lnTo>
                  <a:pt x="3475" y="104"/>
                </a:lnTo>
                <a:lnTo>
                  <a:pt x="3467" y="95"/>
                </a:lnTo>
                <a:lnTo>
                  <a:pt x="3457" y="86"/>
                </a:lnTo>
                <a:lnTo>
                  <a:pt x="3447" y="77"/>
                </a:lnTo>
                <a:lnTo>
                  <a:pt x="3435" y="70"/>
                </a:lnTo>
                <a:lnTo>
                  <a:pt x="3424" y="64"/>
                </a:lnTo>
                <a:lnTo>
                  <a:pt x="3413" y="56"/>
                </a:lnTo>
                <a:lnTo>
                  <a:pt x="3402" y="51"/>
                </a:lnTo>
                <a:lnTo>
                  <a:pt x="3389" y="45"/>
                </a:lnTo>
                <a:lnTo>
                  <a:pt x="3378" y="40"/>
                </a:lnTo>
                <a:lnTo>
                  <a:pt x="3366" y="36"/>
                </a:lnTo>
                <a:lnTo>
                  <a:pt x="3352" y="32"/>
                </a:lnTo>
                <a:lnTo>
                  <a:pt x="3339" y="30"/>
                </a:lnTo>
                <a:lnTo>
                  <a:pt x="3326" y="27"/>
                </a:lnTo>
                <a:lnTo>
                  <a:pt x="3312" y="25"/>
                </a:lnTo>
                <a:lnTo>
                  <a:pt x="3298" y="25"/>
                </a:lnTo>
                <a:lnTo>
                  <a:pt x="3284" y="24"/>
                </a:lnTo>
                <a:lnTo>
                  <a:pt x="2901" y="24"/>
                </a:lnTo>
                <a:lnTo>
                  <a:pt x="2901" y="832"/>
                </a:lnTo>
                <a:lnTo>
                  <a:pt x="3051" y="832"/>
                </a:lnTo>
                <a:lnTo>
                  <a:pt x="3051" y="565"/>
                </a:lnTo>
                <a:lnTo>
                  <a:pt x="3237" y="565"/>
                </a:lnTo>
                <a:lnTo>
                  <a:pt x="3377" y="832"/>
                </a:lnTo>
                <a:lnTo>
                  <a:pt x="3538" y="832"/>
                </a:lnTo>
                <a:lnTo>
                  <a:pt x="3388" y="545"/>
                </a:lnTo>
                <a:lnTo>
                  <a:pt x="3405" y="536"/>
                </a:lnTo>
                <a:lnTo>
                  <a:pt x="3423" y="527"/>
                </a:lnTo>
                <a:lnTo>
                  <a:pt x="3439" y="516"/>
                </a:lnTo>
                <a:lnTo>
                  <a:pt x="3455" y="505"/>
                </a:lnTo>
                <a:lnTo>
                  <a:pt x="3469" y="491"/>
                </a:lnTo>
                <a:lnTo>
                  <a:pt x="3477" y="485"/>
                </a:lnTo>
                <a:lnTo>
                  <a:pt x="3484" y="477"/>
                </a:lnTo>
                <a:lnTo>
                  <a:pt x="3490" y="470"/>
                </a:lnTo>
                <a:lnTo>
                  <a:pt x="3496" y="462"/>
                </a:lnTo>
                <a:lnTo>
                  <a:pt x="3503" y="455"/>
                </a:lnTo>
                <a:lnTo>
                  <a:pt x="3508" y="447"/>
                </a:lnTo>
                <a:lnTo>
                  <a:pt x="3518" y="430"/>
                </a:lnTo>
                <a:lnTo>
                  <a:pt x="3523" y="421"/>
                </a:lnTo>
                <a:lnTo>
                  <a:pt x="3528" y="412"/>
                </a:lnTo>
                <a:lnTo>
                  <a:pt x="3535" y="395"/>
                </a:lnTo>
                <a:lnTo>
                  <a:pt x="3543" y="376"/>
                </a:lnTo>
                <a:lnTo>
                  <a:pt x="3548" y="356"/>
                </a:lnTo>
                <a:lnTo>
                  <a:pt x="3550" y="346"/>
                </a:lnTo>
                <a:lnTo>
                  <a:pt x="3551" y="336"/>
                </a:lnTo>
                <a:lnTo>
                  <a:pt x="3554" y="316"/>
                </a:lnTo>
                <a:lnTo>
                  <a:pt x="3555" y="295"/>
                </a:lnTo>
                <a:close/>
                <a:moveTo>
                  <a:pt x="3404" y="295"/>
                </a:moveTo>
                <a:lnTo>
                  <a:pt x="3403" y="307"/>
                </a:lnTo>
                <a:lnTo>
                  <a:pt x="3402" y="319"/>
                </a:lnTo>
                <a:lnTo>
                  <a:pt x="3398" y="331"/>
                </a:lnTo>
                <a:lnTo>
                  <a:pt x="3394" y="342"/>
                </a:lnTo>
                <a:lnTo>
                  <a:pt x="3389" y="352"/>
                </a:lnTo>
                <a:lnTo>
                  <a:pt x="3383" y="362"/>
                </a:lnTo>
                <a:lnTo>
                  <a:pt x="3377" y="372"/>
                </a:lnTo>
                <a:lnTo>
                  <a:pt x="3368" y="380"/>
                </a:lnTo>
                <a:lnTo>
                  <a:pt x="3361" y="389"/>
                </a:lnTo>
                <a:lnTo>
                  <a:pt x="3351" y="395"/>
                </a:lnTo>
                <a:lnTo>
                  <a:pt x="3341" y="401"/>
                </a:lnTo>
                <a:lnTo>
                  <a:pt x="3331" y="406"/>
                </a:lnTo>
                <a:lnTo>
                  <a:pt x="3319" y="410"/>
                </a:lnTo>
                <a:lnTo>
                  <a:pt x="3307" y="414"/>
                </a:lnTo>
                <a:lnTo>
                  <a:pt x="3302" y="415"/>
                </a:lnTo>
                <a:lnTo>
                  <a:pt x="3296" y="415"/>
                </a:lnTo>
                <a:lnTo>
                  <a:pt x="3283" y="416"/>
                </a:lnTo>
                <a:lnTo>
                  <a:pt x="3051" y="416"/>
                </a:lnTo>
                <a:lnTo>
                  <a:pt x="3051" y="174"/>
                </a:lnTo>
                <a:lnTo>
                  <a:pt x="3283" y="174"/>
                </a:lnTo>
                <a:lnTo>
                  <a:pt x="3296" y="174"/>
                </a:lnTo>
                <a:lnTo>
                  <a:pt x="3307" y="176"/>
                </a:lnTo>
                <a:lnTo>
                  <a:pt x="3319" y="179"/>
                </a:lnTo>
                <a:lnTo>
                  <a:pt x="3331" y="184"/>
                </a:lnTo>
                <a:lnTo>
                  <a:pt x="3341" y="189"/>
                </a:lnTo>
                <a:lnTo>
                  <a:pt x="3351" y="194"/>
                </a:lnTo>
                <a:lnTo>
                  <a:pt x="3361" y="201"/>
                </a:lnTo>
                <a:lnTo>
                  <a:pt x="3368" y="209"/>
                </a:lnTo>
                <a:lnTo>
                  <a:pt x="3377" y="217"/>
                </a:lnTo>
                <a:lnTo>
                  <a:pt x="3383" y="227"/>
                </a:lnTo>
                <a:lnTo>
                  <a:pt x="3389" y="237"/>
                </a:lnTo>
                <a:lnTo>
                  <a:pt x="3394" y="247"/>
                </a:lnTo>
                <a:lnTo>
                  <a:pt x="3398" y="259"/>
                </a:lnTo>
                <a:lnTo>
                  <a:pt x="3402" y="270"/>
                </a:lnTo>
                <a:lnTo>
                  <a:pt x="3403" y="276"/>
                </a:lnTo>
                <a:lnTo>
                  <a:pt x="3403" y="282"/>
                </a:lnTo>
                <a:lnTo>
                  <a:pt x="3404" y="295"/>
                </a:lnTo>
                <a:close/>
                <a:moveTo>
                  <a:pt x="4822" y="429"/>
                </a:moveTo>
                <a:lnTo>
                  <a:pt x="4822" y="407"/>
                </a:lnTo>
                <a:lnTo>
                  <a:pt x="4820" y="386"/>
                </a:lnTo>
                <a:lnTo>
                  <a:pt x="4818" y="366"/>
                </a:lnTo>
                <a:lnTo>
                  <a:pt x="4815" y="346"/>
                </a:lnTo>
                <a:lnTo>
                  <a:pt x="4810" y="327"/>
                </a:lnTo>
                <a:lnTo>
                  <a:pt x="4805" y="307"/>
                </a:lnTo>
                <a:lnTo>
                  <a:pt x="4799" y="289"/>
                </a:lnTo>
                <a:lnTo>
                  <a:pt x="4791" y="271"/>
                </a:lnTo>
                <a:lnTo>
                  <a:pt x="4783" y="252"/>
                </a:lnTo>
                <a:lnTo>
                  <a:pt x="4774" y="235"/>
                </a:lnTo>
                <a:lnTo>
                  <a:pt x="4764" y="219"/>
                </a:lnTo>
                <a:lnTo>
                  <a:pt x="4754" y="202"/>
                </a:lnTo>
                <a:lnTo>
                  <a:pt x="4743" y="186"/>
                </a:lnTo>
                <a:lnTo>
                  <a:pt x="4730" y="171"/>
                </a:lnTo>
                <a:lnTo>
                  <a:pt x="4718" y="156"/>
                </a:lnTo>
                <a:lnTo>
                  <a:pt x="4704" y="142"/>
                </a:lnTo>
                <a:lnTo>
                  <a:pt x="4690" y="129"/>
                </a:lnTo>
                <a:lnTo>
                  <a:pt x="4675" y="116"/>
                </a:lnTo>
                <a:lnTo>
                  <a:pt x="4660" y="105"/>
                </a:lnTo>
                <a:lnTo>
                  <a:pt x="4645" y="94"/>
                </a:lnTo>
                <a:lnTo>
                  <a:pt x="4629" y="82"/>
                </a:lnTo>
                <a:lnTo>
                  <a:pt x="4612" y="72"/>
                </a:lnTo>
                <a:lnTo>
                  <a:pt x="4594" y="64"/>
                </a:lnTo>
                <a:lnTo>
                  <a:pt x="4577" y="56"/>
                </a:lnTo>
                <a:lnTo>
                  <a:pt x="4558" y="49"/>
                </a:lnTo>
                <a:lnTo>
                  <a:pt x="4539" y="42"/>
                </a:lnTo>
                <a:lnTo>
                  <a:pt x="4521" y="36"/>
                </a:lnTo>
                <a:lnTo>
                  <a:pt x="4501" y="32"/>
                </a:lnTo>
                <a:lnTo>
                  <a:pt x="4481" y="29"/>
                </a:lnTo>
                <a:lnTo>
                  <a:pt x="4461" y="26"/>
                </a:lnTo>
                <a:lnTo>
                  <a:pt x="4441" y="25"/>
                </a:lnTo>
                <a:lnTo>
                  <a:pt x="4420" y="24"/>
                </a:lnTo>
                <a:lnTo>
                  <a:pt x="4119" y="24"/>
                </a:lnTo>
                <a:lnTo>
                  <a:pt x="4119" y="832"/>
                </a:lnTo>
                <a:lnTo>
                  <a:pt x="4420" y="832"/>
                </a:lnTo>
                <a:lnTo>
                  <a:pt x="4441" y="831"/>
                </a:lnTo>
                <a:lnTo>
                  <a:pt x="4461" y="830"/>
                </a:lnTo>
                <a:lnTo>
                  <a:pt x="4481" y="827"/>
                </a:lnTo>
                <a:lnTo>
                  <a:pt x="4501" y="824"/>
                </a:lnTo>
                <a:lnTo>
                  <a:pt x="4521" y="820"/>
                </a:lnTo>
                <a:lnTo>
                  <a:pt x="4539" y="814"/>
                </a:lnTo>
                <a:lnTo>
                  <a:pt x="4558" y="807"/>
                </a:lnTo>
                <a:lnTo>
                  <a:pt x="4577" y="800"/>
                </a:lnTo>
                <a:lnTo>
                  <a:pt x="4594" y="792"/>
                </a:lnTo>
                <a:lnTo>
                  <a:pt x="4612" y="784"/>
                </a:lnTo>
                <a:lnTo>
                  <a:pt x="4629" y="774"/>
                </a:lnTo>
                <a:lnTo>
                  <a:pt x="4645" y="764"/>
                </a:lnTo>
                <a:lnTo>
                  <a:pt x="4660" y="752"/>
                </a:lnTo>
                <a:lnTo>
                  <a:pt x="4675" y="740"/>
                </a:lnTo>
                <a:lnTo>
                  <a:pt x="4690" y="727"/>
                </a:lnTo>
                <a:lnTo>
                  <a:pt x="4704" y="714"/>
                </a:lnTo>
                <a:lnTo>
                  <a:pt x="4718" y="700"/>
                </a:lnTo>
                <a:lnTo>
                  <a:pt x="4730" y="685"/>
                </a:lnTo>
                <a:lnTo>
                  <a:pt x="4743" y="670"/>
                </a:lnTo>
                <a:lnTo>
                  <a:pt x="4754" y="654"/>
                </a:lnTo>
                <a:lnTo>
                  <a:pt x="4764" y="637"/>
                </a:lnTo>
                <a:lnTo>
                  <a:pt x="4774" y="621"/>
                </a:lnTo>
                <a:lnTo>
                  <a:pt x="4783" y="604"/>
                </a:lnTo>
                <a:lnTo>
                  <a:pt x="4791" y="585"/>
                </a:lnTo>
                <a:lnTo>
                  <a:pt x="4799" y="567"/>
                </a:lnTo>
                <a:lnTo>
                  <a:pt x="4805" y="549"/>
                </a:lnTo>
                <a:lnTo>
                  <a:pt x="4810" y="529"/>
                </a:lnTo>
                <a:lnTo>
                  <a:pt x="4815" y="510"/>
                </a:lnTo>
                <a:lnTo>
                  <a:pt x="4818" y="490"/>
                </a:lnTo>
                <a:lnTo>
                  <a:pt x="4820" y="470"/>
                </a:lnTo>
                <a:lnTo>
                  <a:pt x="4822" y="449"/>
                </a:lnTo>
                <a:lnTo>
                  <a:pt x="4822" y="429"/>
                </a:lnTo>
                <a:close/>
                <a:moveTo>
                  <a:pt x="4674" y="429"/>
                </a:moveTo>
                <a:lnTo>
                  <a:pt x="4673" y="441"/>
                </a:lnTo>
                <a:lnTo>
                  <a:pt x="4672" y="454"/>
                </a:lnTo>
                <a:lnTo>
                  <a:pt x="4668" y="480"/>
                </a:lnTo>
                <a:lnTo>
                  <a:pt x="4665" y="491"/>
                </a:lnTo>
                <a:lnTo>
                  <a:pt x="4662" y="504"/>
                </a:lnTo>
                <a:lnTo>
                  <a:pt x="4658" y="516"/>
                </a:lnTo>
                <a:lnTo>
                  <a:pt x="4654" y="527"/>
                </a:lnTo>
                <a:lnTo>
                  <a:pt x="4648" y="539"/>
                </a:lnTo>
                <a:lnTo>
                  <a:pt x="4643" y="550"/>
                </a:lnTo>
                <a:lnTo>
                  <a:pt x="4637" y="560"/>
                </a:lnTo>
                <a:lnTo>
                  <a:pt x="4630" y="570"/>
                </a:lnTo>
                <a:lnTo>
                  <a:pt x="4623" y="580"/>
                </a:lnTo>
                <a:lnTo>
                  <a:pt x="4615" y="590"/>
                </a:lnTo>
                <a:lnTo>
                  <a:pt x="4608" y="599"/>
                </a:lnTo>
                <a:lnTo>
                  <a:pt x="4599" y="609"/>
                </a:lnTo>
                <a:lnTo>
                  <a:pt x="4590" y="616"/>
                </a:lnTo>
                <a:lnTo>
                  <a:pt x="4580" y="625"/>
                </a:lnTo>
                <a:lnTo>
                  <a:pt x="4572" y="632"/>
                </a:lnTo>
                <a:lnTo>
                  <a:pt x="4562" y="639"/>
                </a:lnTo>
                <a:lnTo>
                  <a:pt x="4551" y="646"/>
                </a:lnTo>
                <a:lnTo>
                  <a:pt x="4541" y="652"/>
                </a:lnTo>
                <a:lnTo>
                  <a:pt x="4529" y="657"/>
                </a:lnTo>
                <a:lnTo>
                  <a:pt x="4518" y="662"/>
                </a:lnTo>
                <a:lnTo>
                  <a:pt x="4507" y="667"/>
                </a:lnTo>
                <a:lnTo>
                  <a:pt x="4494" y="671"/>
                </a:lnTo>
                <a:lnTo>
                  <a:pt x="4483" y="675"/>
                </a:lnTo>
                <a:lnTo>
                  <a:pt x="4471" y="677"/>
                </a:lnTo>
                <a:lnTo>
                  <a:pt x="4458" y="680"/>
                </a:lnTo>
                <a:lnTo>
                  <a:pt x="4446" y="681"/>
                </a:lnTo>
                <a:lnTo>
                  <a:pt x="4432" y="682"/>
                </a:lnTo>
                <a:lnTo>
                  <a:pt x="4420" y="682"/>
                </a:lnTo>
                <a:lnTo>
                  <a:pt x="4269" y="682"/>
                </a:lnTo>
                <a:lnTo>
                  <a:pt x="4269" y="174"/>
                </a:lnTo>
                <a:lnTo>
                  <a:pt x="4420" y="174"/>
                </a:lnTo>
                <a:lnTo>
                  <a:pt x="4432" y="174"/>
                </a:lnTo>
                <a:lnTo>
                  <a:pt x="4446" y="175"/>
                </a:lnTo>
                <a:lnTo>
                  <a:pt x="4471" y="179"/>
                </a:lnTo>
                <a:lnTo>
                  <a:pt x="4483" y="181"/>
                </a:lnTo>
                <a:lnTo>
                  <a:pt x="4494" y="185"/>
                </a:lnTo>
                <a:lnTo>
                  <a:pt x="4507" y="189"/>
                </a:lnTo>
                <a:lnTo>
                  <a:pt x="4518" y="194"/>
                </a:lnTo>
                <a:lnTo>
                  <a:pt x="4529" y="199"/>
                </a:lnTo>
                <a:lnTo>
                  <a:pt x="4541" y="204"/>
                </a:lnTo>
                <a:lnTo>
                  <a:pt x="4551" y="210"/>
                </a:lnTo>
                <a:lnTo>
                  <a:pt x="4562" y="217"/>
                </a:lnTo>
                <a:lnTo>
                  <a:pt x="4572" y="224"/>
                </a:lnTo>
                <a:lnTo>
                  <a:pt x="4580" y="231"/>
                </a:lnTo>
                <a:lnTo>
                  <a:pt x="4590" y="240"/>
                </a:lnTo>
                <a:lnTo>
                  <a:pt x="4599" y="249"/>
                </a:lnTo>
                <a:lnTo>
                  <a:pt x="4608" y="257"/>
                </a:lnTo>
                <a:lnTo>
                  <a:pt x="4615" y="266"/>
                </a:lnTo>
                <a:lnTo>
                  <a:pt x="4623" y="276"/>
                </a:lnTo>
                <a:lnTo>
                  <a:pt x="4630" y="286"/>
                </a:lnTo>
                <a:lnTo>
                  <a:pt x="4637" y="296"/>
                </a:lnTo>
                <a:lnTo>
                  <a:pt x="4643" y="306"/>
                </a:lnTo>
                <a:lnTo>
                  <a:pt x="4648" y="317"/>
                </a:lnTo>
                <a:lnTo>
                  <a:pt x="4654" y="329"/>
                </a:lnTo>
                <a:lnTo>
                  <a:pt x="4658" y="341"/>
                </a:lnTo>
                <a:lnTo>
                  <a:pt x="4662" y="352"/>
                </a:lnTo>
                <a:lnTo>
                  <a:pt x="4665" y="365"/>
                </a:lnTo>
                <a:lnTo>
                  <a:pt x="4668" y="376"/>
                </a:lnTo>
                <a:lnTo>
                  <a:pt x="4670" y="390"/>
                </a:lnTo>
                <a:lnTo>
                  <a:pt x="4672" y="402"/>
                </a:lnTo>
                <a:lnTo>
                  <a:pt x="4673" y="415"/>
                </a:lnTo>
                <a:lnTo>
                  <a:pt x="4674" y="429"/>
                </a:lnTo>
                <a:close/>
                <a:moveTo>
                  <a:pt x="3738" y="832"/>
                </a:moveTo>
                <a:lnTo>
                  <a:pt x="3887" y="832"/>
                </a:lnTo>
                <a:lnTo>
                  <a:pt x="3887" y="24"/>
                </a:lnTo>
                <a:lnTo>
                  <a:pt x="3738" y="24"/>
                </a:lnTo>
                <a:lnTo>
                  <a:pt x="3738" y="832"/>
                </a:lnTo>
                <a:close/>
                <a:moveTo>
                  <a:pt x="0" y="24"/>
                </a:moveTo>
                <a:lnTo>
                  <a:pt x="0" y="832"/>
                </a:lnTo>
                <a:lnTo>
                  <a:pt x="150" y="832"/>
                </a:lnTo>
                <a:lnTo>
                  <a:pt x="150" y="565"/>
                </a:lnTo>
                <a:lnTo>
                  <a:pt x="442" y="565"/>
                </a:lnTo>
                <a:lnTo>
                  <a:pt x="519" y="416"/>
                </a:lnTo>
                <a:lnTo>
                  <a:pt x="150" y="416"/>
                </a:lnTo>
                <a:lnTo>
                  <a:pt x="150" y="174"/>
                </a:lnTo>
                <a:lnTo>
                  <a:pt x="555" y="174"/>
                </a:lnTo>
                <a:lnTo>
                  <a:pt x="555" y="24"/>
                </a:lnTo>
                <a:lnTo>
                  <a:pt x="0" y="24"/>
                </a:lnTo>
                <a:close/>
                <a:moveTo>
                  <a:pt x="1624" y="24"/>
                </a:moveTo>
                <a:lnTo>
                  <a:pt x="1624" y="617"/>
                </a:lnTo>
                <a:lnTo>
                  <a:pt x="1315" y="24"/>
                </a:lnTo>
                <a:lnTo>
                  <a:pt x="1104" y="24"/>
                </a:lnTo>
                <a:lnTo>
                  <a:pt x="1104" y="832"/>
                </a:lnTo>
                <a:lnTo>
                  <a:pt x="1252" y="832"/>
                </a:lnTo>
                <a:lnTo>
                  <a:pt x="1252" y="239"/>
                </a:lnTo>
                <a:lnTo>
                  <a:pt x="1563" y="832"/>
                </a:lnTo>
                <a:lnTo>
                  <a:pt x="1774" y="832"/>
                </a:lnTo>
                <a:lnTo>
                  <a:pt x="1774" y="24"/>
                </a:lnTo>
                <a:lnTo>
                  <a:pt x="1624" y="24"/>
                </a:lnTo>
                <a:close/>
                <a:moveTo>
                  <a:pt x="723" y="832"/>
                </a:moveTo>
                <a:lnTo>
                  <a:pt x="872" y="832"/>
                </a:lnTo>
                <a:lnTo>
                  <a:pt x="872" y="24"/>
                </a:lnTo>
                <a:lnTo>
                  <a:pt x="723" y="24"/>
                </a:lnTo>
                <a:lnTo>
                  <a:pt x="723" y="83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6" name="TextBox 11">
            <a:extLst>
              <a:ext uri="{FF2B5EF4-FFF2-40B4-BE49-F238E27FC236}">
                <a16:creationId xmlns:a16="http://schemas.microsoft.com/office/drawing/2014/main" id="{3B885F8B-E704-4666-970C-FD9A60592FE1}"/>
              </a:ext>
            </a:extLst>
          </p:cNvPr>
          <p:cNvSpPr txBox="1"/>
          <p:nvPr/>
        </p:nvSpPr>
        <p:spPr>
          <a:xfrm>
            <a:off x="826739" y="4293096"/>
            <a:ext cx="2487961" cy="2124000"/>
          </a:xfrm>
          <a:prstGeom prst="rect">
            <a:avLst/>
          </a:prstGeom>
          <a:noFill/>
        </p:spPr>
        <p:txBody>
          <a:bodyPr wrap="square" lIns="0" tIns="0" rIns="0" bIns="0" rtlCol="0">
            <a:noAutofit/>
          </a:bodyPr>
          <a:lstStyle/>
          <a:p>
            <a:pPr>
              <a:lnSpc>
                <a:spcPct val="125000"/>
              </a:lnSpc>
            </a:pPr>
            <a:r>
              <a:rPr lang="fi-FI" sz="1400" b="1" noProof="0" dirty="0">
                <a:solidFill>
                  <a:schemeClr val="bg1"/>
                </a:solidFill>
              </a:rPr>
              <a:t>Fingrid Oyj</a:t>
            </a:r>
          </a:p>
          <a:p>
            <a:pPr>
              <a:lnSpc>
                <a:spcPct val="125000"/>
              </a:lnSpc>
            </a:pPr>
            <a:r>
              <a:rPr lang="fi-FI" sz="1400" noProof="0" dirty="0">
                <a:solidFill>
                  <a:schemeClr val="bg1"/>
                </a:solidFill>
              </a:rPr>
              <a:t>Läkkisepäntie 21</a:t>
            </a:r>
          </a:p>
          <a:p>
            <a:pPr>
              <a:lnSpc>
                <a:spcPct val="125000"/>
              </a:lnSpc>
            </a:pPr>
            <a:r>
              <a:rPr lang="fi-FI" sz="1400" noProof="0" dirty="0">
                <a:solidFill>
                  <a:schemeClr val="bg1"/>
                </a:solidFill>
              </a:rPr>
              <a:t>FI-00620 Helsinki</a:t>
            </a:r>
          </a:p>
          <a:p>
            <a:pPr>
              <a:lnSpc>
                <a:spcPct val="125000"/>
              </a:lnSpc>
            </a:pPr>
            <a:r>
              <a:rPr lang="fi-FI" sz="1400" noProof="0" dirty="0">
                <a:solidFill>
                  <a:schemeClr val="bg1"/>
                </a:solidFill>
              </a:rPr>
              <a:t>P.O.Box 530</a:t>
            </a:r>
          </a:p>
          <a:p>
            <a:pPr>
              <a:lnSpc>
                <a:spcPct val="125000"/>
              </a:lnSpc>
            </a:pPr>
            <a:r>
              <a:rPr lang="fi-FI" sz="1400" noProof="0" dirty="0">
                <a:solidFill>
                  <a:schemeClr val="bg1"/>
                </a:solidFill>
              </a:rPr>
              <a:t>FI-00101 Helsinki, Finland</a:t>
            </a:r>
          </a:p>
          <a:p>
            <a:pPr>
              <a:lnSpc>
                <a:spcPct val="125000"/>
              </a:lnSpc>
            </a:pPr>
            <a:r>
              <a:rPr lang="fi-FI" sz="1400" noProof="0" dirty="0">
                <a:solidFill>
                  <a:schemeClr val="bg1"/>
                </a:solidFill>
              </a:rPr>
              <a:t>Tel. +358 30 395 5000</a:t>
            </a:r>
          </a:p>
          <a:p>
            <a:pPr>
              <a:lnSpc>
                <a:spcPct val="125000"/>
              </a:lnSpc>
            </a:pPr>
            <a:r>
              <a:rPr lang="fi-FI" sz="1400" noProof="0" dirty="0" err="1">
                <a:solidFill>
                  <a:schemeClr val="bg1"/>
                </a:solidFill>
              </a:rPr>
              <a:t>www.fingrid.fi</a:t>
            </a:r>
            <a:endParaRPr lang="fi-FI" sz="1400" noProof="0" dirty="0">
              <a:solidFill>
                <a:schemeClr val="bg1"/>
              </a:solidFill>
            </a:endParaRPr>
          </a:p>
        </p:txBody>
      </p:sp>
      <p:sp>
        <p:nvSpPr>
          <p:cNvPr id="11" name="Otsikko 3">
            <a:extLst>
              <a:ext uri="{FF2B5EF4-FFF2-40B4-BE49-F238E27FC236}">
                <a16:creationId xmlns:a16="http://schemas.microsoft.com/office/drawing/2014/main" id="{9FDC4D26-30DA-4B2B-B573-6AC744FEA432}"/>
              </a:ext>
            </a:extLst>
          </p:cNvPr>
          <p:cNvSpPr>
            <a:spLocks noGrp="1"/>
          </p:cNvSpPr>
          <p:nvPr>
            <p:ph type="title"/>
          </p:nvPr>
        </p:nvSpPr>
        <p:spPr>
          <a:xfrm>
            <a:off x="838199" y="767378"/>
            <a:ext cx="8355271" cy="1260000"/>
          </a:xfrm>
        </p:spPr>
        <p:txBody>
          <a:bodyPr anchor="t"/>
          <a:lstStyle>
            <a:lvl1pPr>
              <a:defRPr sz="4100">
                <a:solidFill>
                  <a:schemeClr val="bg1"/>
                </a:solidFill>
              </a:defRPr>
            </a:lvl1pPr>
          </a:lstStyle>
          <a:p>
            <a:r>
              <a:rPr lang="en-US"/>
              <a:t>Click to edit Master title style</a:t>
            </a:r>
            <a:endParaRPr lang="fi-FI" dirty="0"/>
          </a:p>
        </p:txBody>
      </p:sp>
      <p:cxnSp>
        <p:nvCxnSpPr>
          <p:cNvPr id="14" name="Straight Connector 6">
            <a:extLst>
              <a:ext uri="{FF2B5EF4-FFF2-40B4-BE49-F238E27FC236}">
                <a16:creationId xmlns:a16="http://schemas.microsoft.com/office/drawing/2014/main" id="{8CBB77B8-E8E4-4BB8-B4CF-28356FE08134}"/>
              </a:ext>
            </a:extLst>
          </p:cNvPr>
          <p:cNvCxnSpPr>
            <a:cxnSpLocks/>
          </p:cNvCxnSpPr>
          <p:nvPr/>
        </p:nvCxnSpPr>
        <p:spPr bwMode="black">
          <a:xfrm rot="3360000">
            <a:off x="7329600" y="0"/>
            <a:ext cx="3630016" cy="685800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8960115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Lopetusdia kuvalla">
    <p:spTree>
      <p:nvGrpSpPr>
        <p:cNvPr id="1" name=""/>
        <p:cNvGrpSpPr/>
        <p:nvPr/>
      </p:nvGrpSpPr>
      <p:grpSpPr>
        <a:xfrm>
          <a:off x="0" y="0"/>
          <a:ext cx="0" cy="0"/>
          <a:chOff x="0" y="0"/>
          <a:chExt cx="0" cy="0"/>
        </a:xfrm>
      </p:grpSpPr>
      <p:sp>
        <p:nvSpPr>
          <p:cNvPr id="12" name="Freeform 6" descr="Fingrid logo"/>
          <p:cNvSpPr>
            <a:spLocks noChangeAspect="1" noEditPoints="1"/>
          </p:cNvSpPr>
          <p:nvPr/>
        </p:nvSpPr>
        <p:spPr bwMode="auto">
          <a:xfrm>
            <a:off x="9193470" y="5655725"/>
            <a:ext cx="2232419" cy="396000"/>
          </a:xfrm>
          <a:custGeom>
            <a:avLst/>
            <a:gdLst>
              <a:gd name="T0" fmla="*/ 2515 w 4822"/>
              <a:gd name="T1" fmla="*/ 636 h 856"/>
              <a:gd name="T2" fmla="*/ 2410 w 4822"/>
              <a:gd name="T3" fmla="*/ 696 h 856"/>
              <a:gd name="T4" fmla="*/ 2287 w 4822"/>
              <a:gd name="T5" fmla="*/ 701 h 856"/>
              <a:gd name="T6" fmla="*/ 2182 w 4822"/>
              <a:gd name="T7" fmla="*/ 651 h 856"/>
              <a:gd name="T8" fmla="*/ 2121 w 4822"/>
              <a:gd name="T9" fmla="*/ 584 h 856"/>
              <a:gd name="T10" fmla="*/ 2081 w 4822"/>
              <a:gd name="T11" fmla="*/ 484 h 856"/>
              <a:gd name="T12" fmla="*/ 2081 w 4822"/>
              <a:gd name="T13" fmla="*/ 372 h 856"/>
              <a:gd name="T14" fmla="*/ 2121 w 4822"/>
              <a:gd name="T15" fmla="*/ 272 h 856"/>
              <a:gd name="T16" fmla="*/ 2172 w 4822"/>
              <a:gd name="T17" fmla="*/ 212 h 856"/>
              <a:gd name="T18" fmla="*/ 2260 w 4822"/>
              <a:gd name="T19" fmla="*/ 162 h 856"/>
              <a:gd name="T20" fmla="*/ 2368 w 4822"/>
              <a:gd name="T21" fmla="*/ 151 h 856"/>
              <a:gd name="T22" fmla="*/ 2472 w 4822"/>
              <a:gd name="T23" fmla="*/ 187 h 856"/>
              <a:gd name="T24" fmla="*/ 2642 w 4822"/>
              <a:gd name="T25" fmla="*/ 137 h 856"/>
              <a:gd name="T26" fmla="*/ 2496 w 4822"/>
              <a:gd name="T27" fmla="*/ 32 h 856"/>
              <a:gd name="T28" fmla="*/ 2339 w 4822"/>
              <a:gd name="T29" fmla="*/ 0 h 856"/>
              <a:gd name="T30" fmla="*/ 2197 w 4822"/>
              <a:gd name="T31" fmla="*/ 26 h 856"/>
              <a:gd name="T32" fmla="*/ 2062 w 4822"/>
              <a:gd name="T33" fmla="*/ 111 h 856"/>
              <a:gd name="T34" fmla="*/ 1986 w 4822"/>
              <a:gd name="T35" fmla="*/ 206 h 856"/>
              <a:gd name="T36" fmla="*/ 1931 w 4822"/>
              <a:gd name="T37" fmla="*/ 362 h 856"/>
              <a:gd name="T38" fmla="*/ 1935 w 4822"/>
              <a:gd name="T39" fmla="*/ 515 h 856"/>
              <a:gd name="T40" fmla="*/ 1977 w 4822"/>
              <a:gd name="T41" fmla="*/ 632 h 856"/>
              <a:gd name="T42" fmla="*/ 2062 w 4822"/>
              <a:gd name="T43" fmla="*/ 745 h 856"/>
              <a:gd name="T44" fmla="*/ 2178 w 4822"/>
              <a:gd name="T45" fmla="*/ 822 h 856"/>
              <a:gd name="T46" fmla="*/ 2318 w 4822"/>
              <a:gd name="T47" fmla="*/ 856 h 856"/>
              <a:gd name="T48" fmla="*/ 2461 w 4822"/>
              <a:gd name="T49" fmla="*/ 837 h 856"/>
              <a:gd name="T50" fmla="*/ 2601 w 4822"/>
              <a:gd name="T51" fmla="*/ 759 h 856"/>
              <a:gd name="T52" fmla="*/ 2681 w 4822"/>
              <a:gd name="T53" fmla="*/ 667 h 856"/>
              <a:gd name="T54" fmla="*/ 2743 w 4822"/>
              <a:gd name="T55" fmla="*/ 515 h 856"/>
              <a:gd name="T56" fmla="*/ 3554 w 4822"/>
              <a:gd name="T57" fmla="*/ 281 h 856"/>
              <a:gd name="T58" fmla="*/ 3539 w 4822"/>
              <a:gd name="T59" fmla="*/ 201 h 856"/>
              <a:gd name="T60" fmla="*/ 3484 w 4822"/>
              <a:gd name="T61" fmla="*/ 112 h 856"/>
              <a:gd name="T62" fmla="*/ 3402 w 4822"/>
              <a:gd name="T63" fmla="*/ 51 h 856"/>
              <a:gd name="T64" fmla="*/ 3298 w 4822"/>
              <a:gd name="T65" fmla="*/ 25 h 856"/>
              <a:gd name="T66" fmla="*/ 3538 w 4822"/>
              <a:gd name="T67" fmla="*/ 832 h 856"/>
              <a:gd name="T68" fmla="*/ 3484 w 4822"/>
              <a:gd name="T69" fmla="*/ 477 h 856"/>
              <a:gd name="T70" fmla="*/ 3535 w 4822"/>
              <a:gd name="T71" fmla="*/ 395 h 856"/>
              <a:gd name="T72" fmla="*/ 3403 w 4822"/>
              <a:gd name="T73" fmla="*/ 307 h 856"/>
              <a:gd name="T74" fmla="*/ 3361 w 4822"/>
              <a:gd name="T75" fmla="*/ 389 h 856"/>
              <a:gd name="T76" fmla="*/ 3283 w 4822"/>
              <a:gd name="T77" fmla="*/ 416 h 856"/>
              <a:gd name="T78" fmla="*/ 3341 w 4822"/>
              <a:gd name="T79" fmla="*/ 189 h 856"/>
              <a:gd name="T80" fmla="*/ 3398 w 4822"/>
              <a:gd name="T81" fmla="*/ 259 h 856"/>
              <a:gd name="T82" fmla="*/ 4818 w 4822"/>
              <a:gd name="T83" fmla="*/ 366 h 856"/>
              <a:gd name="T84" fmla="*/ 4764 w 4822"/>
              <a:gd name="T85" fmla="*/ 219 h 856"/>
              <a:gd name="T86" fmla="*/ 4660 w 4822"/>
              <a:gd name="T87" fmla="*/ 105 h 856"/>
              <a:gd name="T88" fmla="*/ 4521 w 4822"/>
              <a:gd name="T89" fmla="*/ 36 h 856"/>
              <a:gd name="T90" fmla="*/ 4420 w 4822"/>
              <a:gd name="T91" fmla="*/ 832 h 856"/>
              <a:gd name="T92" fmla="*/ 4577 w 4822"/>
              <a:gd name="T93" fmla="*/ 800 h 856"/>
              <a:gd name="T94" fmla="*/ 4704 w 4822"/>
              <a:gd name="T95" fmla="*/ 714 h 856"/>
              <a:gd name="T96" fmla="*/ 4791 w 4822"/>
              <a:gd name="T97" fmla="*/ 585 h 856"/>
              <a:gd name="T98" fmla="*/ 4822 w 4822"/>
              <a:gd name="T99" fmla="*/ 429 h 856"/>
              <a:gd name="T100" fmla="*/ 4654 w 4822"/>
              <a:gd name="T101" fmla="*/ 527 h 856"/>
              <a:gd name="T102" fmla="*/ 4599 w 4822"/>
              <a:gd name="T103" fmla="*/ 609 h 856"/>
              <a:gd name="T104" fmla="*/ 4518 w 4822"/>
              <a:gd name="T105" fmla="*/ 662 h 856"/>
              <a:gd name="T106" fmla="*/ 4420 w 4822"/>
              <a:gd name="T107" fmla="*/ 682 h 856"/>
              <a:gd name="T108" fmla="*/ 4494 w 4822"/>
              <a:gd name="T109" fmla="*/ 185 h 856"/>
              <a:gd name="T110" fmla="*/ 4580 w 4822"/>
              <a:gd name="T111" fmla="*/ 231 h 856"/>
              <a:gd name="T112" fmla="*/ 4643 w 4822"/>
              <a:gd name="T113" fmla="*/ 306 h 856"/>
              <a:gd name="T114" fmla="*/ 4672 w 4822"/>
              <a:gd name="T115" fmla="*/ 402 h 856"/>
              <a:gd name="T116" fmla="*/ 0 w 4822"/>
              <a:gd name="T117" fmla="*/ 24 h 856"/>
              <a:gd name="T118" fmla="*/ 555 w 4822"/>
              <a:gd name="T119" fmla="*/ 174 h 856"/>
              <a:gd name="T120" fmla="*/ 1252 w 4822"/>
              <a:gd name="T121" fmla="*/ 832 h 856"/>
              <a:gd name="T122" fmla="*/ 872 w 4822"/>
              <a:gd name="T123" fmla="*/ 24 h 8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4822" h="856">
                <a:moveTo>
                  <a:pt x="2299" y="416"/>
                </a:moveTo>
                <a:lnTo>
                  <a:pt x="2378" y="565"/>
                </a:lnTo>
                <a:lnTo>
                  <a:pt x="2568" y="565"/>
                </a:lnTo>
                <a:lnTo>
                  <a:pt x="2558" y="581"/>
                </a:lnTo>
                <a:lnTo>
                  <a:pt x="2550" y="596"/>
                </a:lnTo>
                <a:lnTo>
                  <a:pt x="2538" y="610"/>
                </a:lnTo>
                <a:lnTo>
                  <a:pt x="2527" y="624"/>
                </a:lnTo>
                <a:lnTo>
                  <a:pt x="2515" y="636"/>
                </a:lnTo>
                <a:lnTo>
                  <a:pt x="2501" y="647"/>
                </a:lnTo>
                <a:lnTo>
                  <a:pt x="2487" y="657"/>
                </a:lnTo>
                <a:lnTo>
                  <a:pt x="2474" y="667"/>
                </a:lnTo>
                <a:lnTo>
                  <a:pt x="2459" y="676"/>
                </a:lnTo>
                <a:lnTo>
                  <a:pt x="2442" y="685"/>
                </a:lnTo>
                <a:lnTo>
                  <a:pt x="2435" y="687"/>
                </a:lnTo>
                <a:lnTo>
                  <a:pt x="2426" y="691"/>
                </a:lnTo>
                <a:lnTo>
                  <a:pt x="2410" y="696"/>
                </a:lnTo>
                <a:lnTo>
                  <a:pt x="2393" y="701"/>
                </a:lnTo>
                <a:lnTo>
                  <a:pt x="2375" y="704"/>
                </a:lnTo>
                <a:lnTo>
                  <a:pt x="2358" y="706"/>
                </a:lnTo>
                <a:lnTo>
                  <a:pt x="2339" y="707"/>
                </a:lnTo>
                <a:lnTo>
                  <a:pt x="2325" y="706"/>
                </a:lnTo>
                <a:lnTo>
                  <a:pt x="2313" y="705"/>
                </a:lnTo>
                <a:lnTo>
                  <a:pt x="2299" y="704"/>
                </a:lnTo>
                <a:lnTo>
                  <a:pt x="2287" y="701"/>
                </a:lnTo>
                <a:lnTo>
                  <a:pt x="2273" y="699"/>
                </a:lnTo>
                <a:lnTo>
                  <a:pt x="2260" y="695"/>
                </a:lnTo>
                <a:lnTo>
                  <a:pt x="2237" y="685"/>
                </a:lnTo>
                <a:lnTo>
                  <a:pt x="2225" y="680"/>
                </a:lnTo>
                <a:lnTo>
                  <a:pt x="2214" y="674"/>
                </a:lnTo>
                <a:lnTo>
                  <a:pt x="2203" y="666"/>
                </a:lnTo>
                <a:lnTo>
                  <a:pt x="2192" y="659"/>
                </a:lnTo>
                <a:lnTo>
                  <a:pt x="2182" y="651"/>
                </a:lnTo>
                <a:lnTo>
                  <a:pt x="2172" y="644"/>
                </a:lnTo>
                <a:lnTo>
                  <a:pt x="2162" y="635"/>
                </a:lnTo>
                <a:lnTo>
                  <a:pt x="2158" y="630"/>
                </a:lnTo>
                <a:lnTo>
                  <a:pt x="2153" y="625"/>
                </a:lnTo>
                <a:lnTo>
                  <a:pt x="2144" y="615"/>
                </a:lnTo>
                <a:lnTo>
                  <a:pt x="2136" y="605"/>
                </a:lnTo>
                <a:lnTo>
                  <a:pt x="2128" y="595"/>
                </a:lnTo>
                <a:lnTo>
                  <a:pt x="2121" y="584"/>
                </a:lnTo>
                <a:lnTo>
                  <a:pt x="2114" y="572"/>
                </a:lnTo>
                <a:lnTo>
                  <a:pt x="2108" y="561"/>
                </a:lnTo>
                <a:lnTo>
                  <a:pt x="2102" y="549"/>
                </a:lnTo>
                <a:lnTo>
                  <a:pt x="2097" y="536"/>
                </a:lnTo>
                <a:lnTo>
                  <a:pt x="2092" y="524"/>
                </a:lnTo>
                <a:lnTo>
                  <a:pt x="2088" y="511"/>
                </a:lnTo>
                <a:lnTo>
                  <a:pt x="2084" y="497"/>
                </a:lnTo>
                <a:lnTo>
                  <a:pt x="2081" y="484"/>
                </a:lnTo>
                <a:lnTo>
                  <a:pt x="2079" y="470"/>
                </a:lnTo>
                <a:lnTo>
                  <a:pt x="2077" y="456"/>
                </a:lnTo>
                <a:lnTo>
                  <a:pt x="2076" y="442"/>
                </a:lnTo>
                <a:lnTo>
                  <a:pt x="2076" y="429"/>
                </a:lnTo>
                <a:lnTo>
                  <a:pt x="2076" y="414"/>
                </a:lnTo>
                <a:lnTo>
                  <a:pt x="2077" y="400"/>
                </a:lnTo>
                <a:lnTo>
                  <a:pt x="2079" y="386"/>
                </a:lnTo>
                <a:lnTo>
                  <a:pt x="2081" y="372"/>
                </a:lnTo>
                <a:lnTo>
                  <a:pt x="2084" y="359"/>
                </a:lnTo>
                <a:lnTo>
                  <a:pt x="2088" y="345"/>
                </a:lnTo>
                <a:lnTo>
                  <a:pt x="2092" y="332"/>
                </a:lnTo>
                <a:lnTo>
                  <a:pt x="2097" y="320"/>
                </a:lnTo>
                <a:lnTo>
                  <a:pt x="2102" y="307"/>
                </a:lnTo>
                <a:lnTo>
                  <a:pt x="2108" y="295"/>
                </a:lnTo>
                <a:lnTo>
                  <a:pt x="2114" y="284"/>
                </a:lnTo>
                <a:lnTo>
                  <a:pt x="2121" y="272"/>
                </a:lnTo>
                <a:lnTo>
                  <a:pt x="2124" y="266"/>
                </a:lnTo>
                <a:lnTo>
                  <a:pt x="2128" y="261"/>
                </a:lnTo>
                <a:lnTo>
                  <a:pt x="2136" y="251"/>
                </a:lnTo>
                <a:lnTo>
                  <a:pt x="2141" y="246"/>
                </a:lnTo>
                <a:lnTo>
                  <a:pt x="2144" y="241"/>
                </a:lnTo>
                <a:lnTo>
                  <a:pt x="2153" y="231"/>
                </a:lnTo>
                <a:lnTo>
                  <a:pt x="2162" y="221"/>
                </a:lnTo>
                <a:lnTo>
                  <a:pt x="2172" y="212"/>
                </a:lnTo>
                <a:lnTo>
                  <a:pt x="2182" y="205"/>
                </a:lnTo>
                <a:lnTo>
                  <a:pt x="2192" y="197"/>
                </a:lnTo>
                <a:lnTo>
                  <a:pt x="2203" y="190"/>
                </a:lnTo>
                <a:lnTo>
                  <a:pt x="2214" y="182"/>
                </a:lnTo>
                <a:lnTo>
                  <a:pt x="2225" y="176"/>
                </a:lnTo>
                <a:lnTo>
                  <a:pt x="2237" y="171"/>
                </a:lnTo>
                <a:lnTo>
                  <a:pt x="2249" y="166"/>
                </a:lnTo>
                <a:lnTo>
                  <a:pt x="2260" y="162"/>
                </a:lnTo>
                <a:lnTo>
                  <a:pt x="2273" y="159"/>
                </a:lnTo>
                <a:lnTo>
                  <a:pt x="2287" y="155"/>
                </a:lnTo>
                <a:lnTo>
                  <a:pt x="2299" y="152"/>
                </a:lnTo>
                <a:lnTo>
                  <a:pt x="2313" y="151"/>
                </a:lnTo>
                <a:lnTo>
                  <a:pt x="2325" y="150"/>
                </a:lnTo>
                <a:lnTo>
                  <a:pt x="2339" y="150"/>
                </a:lnTo>
                <a:lnTo>
                  <a:pt x="2354" y="150"/>
                </a:lnTo>
                <a:lnTo>
                  <a:pt x="2368" y="151"/>
                </a:lnTo>
                <a:lnTo>
                  <a:pt x="2381" y="152"/>
                </a:lnTo>
                <a:lnTo>
                  <a:pt x="2395" y="156"/>
                </a:lnTo>
                <a:lnTo>
                  <a:pt x="2409" y="160"/>
                </a:lnTo>
                <a:lnTo>
                  <a:pt x="2422" y="164"/>
                </a:lnTo>
                <a:lnTo>
                  <a:pt x="2435" y="169"/>
                </a:lnTo>
                <a:lnTo>
                  <a:pt x="2447" y="174"/>
                </a:lnTo>
                <a:lnTo>
                  <a:pt x="2460" y="181"/>
                </a:lnTo>
                <a:lnTo>
                  <a:pt x="2472" y="187"/>
                </a:lnTo>
                <a:lnTo>
                  <a:pt x="2484" y="195"/>
                </a:lnTo>
                <a:lnTo>
                  <a:pt x="2495" y="204"/>
                </a:lnTo>
                <a:lnTo>
                  <a:pt x="2505" y="212"/>
                </a:lnTo>
                <a:lnTo>
                  <a:pt x="2516" y="221"/>
                </a:lnTo>
                <a:lnTo>
                  <a:pt x="2525" y="231"/>
                </a:lnTo>
                <a:lnTo>
                  <a:pt x="2535" y="241"/>
                </a:lnTo>
                <a:lnTo>
                  <a:pt x="2656" y="154"/>
                </a:lnTo>
                <a:lnTo>
                  <a:pt x="2642" y="137"/>
                </a:lnTo>
                <a:lnTo>
                  <a:pt x="2626" y="121"/>
                </a:lnTo>
                <a:lnTo>
                  <a:pt x="2610" y="105"/>
                </a:lnTo>
                <a:lnTo>
                  <a:pt x="2592" y="90"/>
                </a:lnTo>
                <a:lnTo>
                  <a:pt x="2575" y="76"/>
                </a:lnTo>
                <a:lnTo>
                  <a:pt x="2556" y="64"/>
                </a:lnTo>
                <a:lnTo>
                  <a:pt x="2537" y="52"/>
                </a:lnTo>
                <a:lnTo>
                  <a:pt x="2517" y="41"/>
                </a:lnTo>
                <a:lnTo>
                  <a:pt x="2496" y="32"/>
                </a:lnTo>
                <a:lnTo>
                  <a:pt x="2486" y="27"/>
                </a:lnTo>
                <a:lnTo>
                  <a:pt x="2475" y="24"/>
                </a:lnTo>
                <a:lnTo>
                  <a:pt x="2454" y="16"/>
                </a:lnTo>
                <a:lnTo>
                  <a:pt x="2431" y="11"/>
                </a:lnTo>
                <a:lnTo>
                  <a:pt x="2409" y="6"/>
                </a:lnTo>
                <a:lnTo>
                  <a:pt x="2386" y="2"/>
                </a:lnTo>
                <a:lnTo>
                  <a:pt x="2363" y="0"/>
                </a:lnTo>
                <a:lnTo>
                  <a:pt x="2339" y="0"/>
                </a:lnTo>
                <a:lnTo>
                  <a:pt x="2318" y="0"/>
                </a:lnTo>
                <a:lnTo>
                  <a:pt x="2296" y="2"/>
                </a:lnTo>
                <a:lnTo>
                  <a:pt x="2277" y="5"/>
                </a:lnTo>
                <a:lnTo>
                  <a:pt x="2267" y="6"/>
                </a:lnTo>
                <a:lnTo>
                  <a:pt x="2257" y="9"/>
                </a:lnTo>
                <a:lnTo>
                  <a:pt x="2237" y="14"/>
                </a:lnTo>
                <a:lnTo>
                  <a:pt x="2217" y="19"/>
                </a:lnTo>
                <a:lnTo>
                  <a:pt x="2197" y="26"/>
                </a:lnTo>
                <a:lnTo>
                  <a:pt x="2178" y="34"/>
                </a:lnTo>
                <a:lnTo>
                  <a:pt x="2161" y="42"/>
                </a:lnTo>
                <a:lnTo>
                  <a:pt x="2143" y="51"/>
                </a:lnTo>
                <a:lnTo>
                  <a:pt x="2126" y="62"/>
                </a:lnTo>
                <a:lnTo>
                  <a:pt x="2108" y="72"/>
                </a:lnTo>
                <a:lnTo>
                  <a:pt x="2092" y="85"/>
                </a:lnTo>
                <a:lnTo>
                  <a:pt x="2077" y="97"/>
                </a:lnTo>
                <a:lnTo>
                  <a:pt x="2062" y="111"/>
                </a:lnTo>
                <a:lnTo>
                  <a:pt x="2047" y="125"/>
                </a:lnTo>
                <a:lnTo>
                  <a:pt x="2041" y="132"/>
                </a:lnTo>
                <a:lnTo>
                  <a:pt x="2033" y="140"/>
                </a:lnTo>
                <a:lnTo>
                  <a:pt x="2021" y="156"/>
                </a:lnTo>
                <a:lnTo>
                  <a:pt x="2015" y="164"/>
                </a:lnTo>
                <a:lnTo>
                  <a:pt x="2008" y="172"/>
                </a:lnTo>
                <a:lnTo>
                  <a:pt x="1997" y="189"/>
                </a:lnTo>
                <a:lnTo>
                  <a:pt x="1986" y="206"/>
                </a:lnTo>
                <a:lnTo>
                  <a:pt x="1977" y="224"/>
                </a:lnTo>
                <a:lnTo>
                  <a:pt x="1967" y="242"/>
                </a:lnTo>
                <a:lnTo>
                  <a:pt x="1960" y="261"/>
                </a:lnTo>
                <a:lnTo>
                  <a:pt x="1952" y="281"/>
                </a:lnTo>
                <a:lnTo>
                  <a:pt x="1945" y="301"/>
                </a:lnTo>
                <a:lnTo>
                  <a:pt x="1940" y="321"/>
                </a:lnTo>
                <a:lnTo>
                  <a:pt x="1935" y="341"/>
                </a:lnTo>
                <a:lnTo>
                  <a:pt x="1931" y="362"/>
                </a:lnTo>
                <a:lnTo>
                  <a:pt x="1928" y="385"/>
                </a:lnTo>
                <a:lnTo>
                  <a:pt x="1927" y="406"/>
                </a:lnTo>
                <a:lnTo>
                  <a:pt x="1927" y="429"/>
                </a:lnTo>
                <a:lnTo>
                  <a:pt x="1927" y="450"/>
                </a:lnTo>
                <a:lnTo>
                  <a:pt x="1928" y="472"/>
                </a:lnTo>
                <a:lnTo>
                  <a:pt x="1931" y="494"/>
                </a:lnTo>
                <a:lnTo>
                  <a:pt x="1933" y="504"/>
                </a:lnTo>
                <a:lnTo>
                  <a:pt x="1935" y="515"/>
                </a:lnTo>
                <a:lnTo>
                  <a:pt x="1940" y="535"/>
                </a:lnTo>
                <a:lnTo>
                  <a:pt x="1942" y="545"/>
                </a:lnTo>
                <a:lnTo>
                  <a:pt x="1945" y="555"/>
                </a:lnTo>
                <a:lnTo>
                  <a:pt x="1952" y="575"/>
                </a:lnTo>
                <a:lnTo>
                  <a:pt x="1956" y="585"/>
                </a:lnTo>
                <a:lnTo>
                  <a:pt x="1960" y="595"/>
                </a:lnTo>
                <a:lnTo>
                  <a:pt x="1967" y="614"/>
                </a:lnTo>
                <a:lnTo>
                  <a:pt x="1977" y="632"/>
                </a:lnTo>
                <a:lnTo>
                  <a:pt x="1986" y="650"/>
                </a:lnTo>
                <a:lnTo>
                  <a:pt x="1997" y="667"/>
                </a:lnTo>
                <a:lnTo>
                  <a:pt x="2008" y="685"/>
                </a:lnTo>
                <a:lnTo>
                  <a:pt x="2021" y="700"/>
                </a:lnTo>
                <a:lnTo>
                  <a:pt x="2033" y="716"/>
                </a:lnTo>
                <a:lnTo>
                  <a:pt x="2047" y="731"/>
                </a:lnTo>
                <a:lnTo>
                  <a:pt x="2054" y="739"/>
                </a:lnTo>
                <a:lnTo>
                  <a:pt x="2062" y="745"/>
                </a:lnTo>
                <a:lnTo>
                  <a:pt x="2077" y="759"/>
                </a:lnTo>
                <a:lnTo>
                  <a:pt x="2092" y="771"/>
                </a:lnTo>
                <a:lnTo>
                  <a:pt x="2108" y="784"/>
                </a:lnTo>
                <a:lnTo>
                  <a:pt x="2126" y="795"/>
                </a:lnTo>
                <a:lnTo>
                  <a:pt x="2143" y="805"/>
                </a:lnTo>
                <a:lnTo>
                  <a:pt x="2161" y="814"/>
                </a:lnTo>
                <a:lnTo>
                  <a:pt x="2169" y="819"/>
                </a:lnTo>
                <a:lnTo>
                  <a:pt x="2178" y="822"/>
                </a:lnTo>
                <a:lnTo>
                  <a:pt x="2197" y="830"/>
                </a:lnTo>
                <a:lnTo>
                  <a:pt x="2217" y="837"/>
                </a:lnTo>
                <a:lnTo>
                  <a:pt x="2237" y="842"/>
                </a:lnTo>
                <a:lnTo>
                  <a:pt x="2245" y="845"/>
                </a:lnTo>
                <a:lnTo>
                  <a:pt x="2257" y="847"/>
                </a:lnTo>
                <a:lnTo>
                  <a:pt x="2277" y="851"/>
                </a:lnTo>
                <a:lnTo>
                  <a:pt x="2296" y="854"/>
                </a:lnTo>
                <a:lnTo>
                  <a:pt x="2318" y="856"/>
                </a:lnTo>
                <a:lnTo>
                  <a:pt x="2339" y="856"/>
                </a:lnTo>
                <a:lnTo>
                  <a:pt x="2360" y="856"/>
                </a:lnTo>
                <a:lnTo>
                  <a:pt x="2381" y="854"/>
                </a:lnTo>
                <a:lnTo>
                  <a:pt x="2401" y="851"/>
                </a:lnTo>
                <a:lnTo>
                  <a:pt x="2412" y="850"/>
                </a:lnTo>
                <a:lnTo>
                  <a:pt x="2422" y="847"/>
                </a:lnTo>
                <a:lnTo>
                  <a:pt x="2442" y="842"/>
                </a:lnTo>
                <a:lnTo>
                  <a:pt x="2461" y="837"/>
                </a:lnTo>
                <a:lnTo>
                  <a:pt x="2481" y="830"/>
                </a:lnTo>
                <a:lnTo>
                  <a:pt x="2500" y="822"/>
                </a:lnTo>
                <a:lnTo>
                  <a:pt x="2517" y="814"/>
                </a:lnTo>
                <a:lnTo>
                  <a:pt x="2536" y="805"/>
                </a:lnTo>
                <a:lnTo>
                  <a:pt x="2552" y="795"/>
                </a:lnTo>
                <a:lnTo>
                  <a:pt x="2570" y="784"/>
                </a:lnTo>
                <a:lnTo>
                  <a:pt x="2586" y="771"/>
                </a:lnTo>
                <a:lnTo>
                  <a:pt x="2601" y="759"/>
                </a:lnTo>
                <a:lnTo>
                  <a:pt x="2616" y="745"/>
                </a:lnTo>
                <a:lnTo>
                  <a:pt x="2631" y="731"/>
                </a:lnTo>
                <a:lnTo>
                  <a:pt x="2637" y="724"/>
                </a:lnTo>
                <a:lnTo>
                  <a:pt x="2645" y="716"/>
                </a:lnTo>
                <a:lnTo>
                  <a:pt x="2657" y="700"/>
                </a:lnTo>
                <a:lnTo>
                  <a:pt x="2663" y="692"/>
                </a:lnTo>
                <a:lnTo>
                  <a:pt x="2669" y="685"/>
                </a:lnTo>
                <a:lnTo>
                  <a:pt x="2681" y="667"/>
                </a:lnTo>
                <a:lnTo>
                  <a:pt x="2692" y="650"/>
                </a:lnTo>
                <a:lnTo>
                  <a:pt x="2702" y="632"/>
                </a:lnTo>
                <a:lnTo>
                  <a:pt x="2711" y="614"/>
                </a:lnTo>
                <a:lnTo>
                  <a:pt x="2719" y="595"/>
                </a:lnTo>
                <a:lnTo>
                  <a:pt x="2727" y="575"/>
                </a:lnTo>
                <a:lnTo>
                  <a:pt x="2733" y="555"/>
                </a:lnTo>
                <a:lnTo>
                  <a:pt x="2738" y="535"/>
                </a:lnTo>
                <a:lnTo>
                  <a:pt x="2743" y="515"/>
                </a:lnTo>
                <a:lnTo>
                  <a:pt x="2747" y="494"/>
                </a:lnTo>
                <a:lnTo>
                  <a:pt x="2749" y="472"/>
                </a:lnTo>
                <a:lnTo>
                  <a:pt x="2751" y="450"/>
                </a:lnTo>
                <a:lnTo>
                  <a:pt x="2752" y="429"/>
                </a:lnTo>
                <a:lnTo>
                  <a:pt x="2751" y="416"/>
                </a:lnTo>
                <a:lnTo>
                  <a:pt x="2299" y="416"/>
                </a:lnTo>
                <a:close/>
                <a:moveTo>
                  <a:pt x="3555" y="295"/>
                </a:moveTo>
                <a:lnTo>
                  <a:pt x="3554" y="281"/>
                </a:lnTo>
                <a:lnTo>
                  <a:pt x="3554" y="267"/>
                </a:lnTo>
                <a:lnTo>
                  <a:pt x="3553" y="260"/>
                </a:lnTo>
                <a:lnTo>
                  <a:pt x="3551" y="254"/>
                </a:lnTo>
                <a:lnTo>
                  <a:pt x="3549" y="240"/>
                </a:lnTo>
                <a:lnTo>
                  <a:pt x="3546" y="227"/>
                </a:lnTo>
                <a:lnTo>
                  <a:pt x="3544" y="220"/>
                </a:lnTo>
                <a:lnTo>
                  <a:pt x="3543" y="214"/>
                </a:lnTo>
                <a:lnTo>
                  <a:pt x="3539" y="201"/>
                </a:lnTo>
                <a:lnTo>
                  <a:pt x="3534" y="189"/>
                </a:lnTo>
                <a:lnTo>
                  <a:pt x="3528" y="177"/>
                </a:lnTo>
                <a:lnTo>
                  <a:pt x="3523" y="166"/>
                </a:lnTo>
                <a:lnTo>
                  <a:pt x="3515" y="155"/>
                </a:lnTo>
                <a:lnTo>
                  <a:pt x="3509" y="144"/>
                </a:lnTo>
                <a:lnTo>
                  <a:pt x="3501" y="132"/>
                </a:lnTo>
                <a:lnTo>
                  <a:pt x="3493" y="122"/>
                </a:lnTo>
                <a:lnTo>
                  <a:pt x="3484" y="112"/>
                </a:lnTo>
                <a:lnTo>
                  <a:pt x="3475" y="104"/>
                </a:lnTo>
                <a:lnTo>
                  <a:pt x="3467" y="95"/>
                </a:lnTo>
                <a:lnTo>
                  <a:pt x="3457" y="86"/>
                </a:lnTo>
                <a:lnTo>
                  <a:pt x="3447" y="77"/>
                </a:lnTo>
                <a:lnTo>
                  <a:pt x="3435" y="70"/>
                </a:lnTo>
                <a:lnTo>
                  <a:pt x="3424" y="64"/>
                </a:lnTo>
                <a:lnTo>
                  <a:pt x="3413" y="56"/>
                </a:lnTo>
                <a:lnTo>
                  <a:pt x="3402" y="51"/>
                </a:lnTo>
                <a:lnTo>
                  <a:pt x="3389" y="45"/>
                </a:lnTo>
                <a:lnTo>
                  <a:pt x="3378" y="40"/>
                </a:lnTo>
                <a:lnTo>
                  <a:pt x="3366" y="36"/>
                </a:lnTo>
                <a:lnTo>
                  <a:pt x="3352" y="32"/>
                </a:lnTo>
                <a:lnTo>
                  <a:pt x="3339" y="30"/>
                </a:lnTo>
                <a:lnTo>
                  <a:pt x="3326" y="27"/>
                </a:lnTo>
                <a:lnTo>
                  <a:pt x="3312" y="25"/>
                </a:lnTo>
                <a:lnTo>
                  <a:pt x="3298" y="25"/>
                </a:lnTo>
                <a:lnTo>
                  <a:pt x="3284" y="24"/>
                </a:lnTo>
                <a:lnTo>
                  <a:pt x="2901" y="24"/>
                </a:lnTo>
                <a:lnTo>
                  <a:pt x="2901" y="832"/>
                </a:lnTo>
                <a:lnTo>
                  <a:pt x="3051" y="832"/>
                </a:lnTo>
                <a:lnTo>
                  <a:pt x="3051" y="565"/>
                </a:lnTo>
                <a:lnTo>
                  <a:pt x="3237" y="565"/>
                </a:lnTo>
                <a:lnTo>
                  <a:pt x="3377" y="832"/>
                </a:lnTo>
                <a:lnTo>
                  <a:pt x="3538" y="832"/>
                </a:lnTo>
                <a:lnTo>
                  <a:pt x="3388" y="545"/>
                </a:lnTo>
                <a:lnTo>
                  <a:pt x="3405" y="536"/>
                </a:lnTo>
                <a:lnTo>
                  <a:pt x="3423" y="527"/>
                </a:lnTo>
                <a:lnTo>
                  <a:pt x="3439" y="516"/>
                </a:lnTo>
                <a:lnTo>
                  <a:pt x="3455" y="505"/>
                </a:lnTo>
                <a:lnTo>
                  <a:pt x="3469" y="491"/>
                </a:lnTo>
                <a:lnTo>
                  <a:pt x="3477" y="485"/>
                </a:lnTo>
                <a:lnTo>
                  <a:pt x="3484" y="477"/>
                </a:lnTo>
                <a:lnTo>
                  <a:pt x="3490" y="470"/>
                </a:lnTo>
                <a:lnTo>
                  <a:pt x="3496" y="462"/>
                </a:lnTo>
                <a:lnTo>
                  <a:pt x="3503" y="455"/>
                </a:lnTo>
                <a:lnTo>
                  <a:pt x="3508" y="447"/>
                </a:lnTo>
                <a:lnTo>
                  <a:pt x="3518" y="430"/>
                </a:lnTo>
                <a:lnTo>
                  <a:pt x="3523" y="421"/>
                </a:lnTo>
                <a:lnTo>
                  <a:pt x="3528" y="412"/>
                </a:lnTo>
                <a:lnTo>
                  <a:pt x="3535" y="395"/>
                </a:lnTo>
                <a:lnTo>
                  <a:pt x="3543" y="376"/>
                </a:lnTo>
                <a:lnTo>
                  <a:pt x="3548" y="356"/>
                </a:lnTo>
                <a:lnTo>
                  <a:pt x="3550" y="346"/>
                </a:lnTo>
                <a:lnTo>
                  <a:pt x="3551" y="336"/>
                </a:lnTo>
                <a:lnTo>
                  <a:pt x="3554" y="316"/>
                </a:lnTo>
                <a:lnTo>
                  <a:pt x="3555" y="295"/>
                </a:lnTo>
                <a:close/>
                <a:moveTo>
                  <a:pt x="3404" y="295"/>
                </a:moveTo>
                <a:lnTo>
                  <a:pt x="3403" y="307"/>
                </a:lnTo>
                <a:lnTo>
                  <a:pt x="3402" y="319"/>
                </a:lnTo>
                <a:lnTo>
                  <a:pt x="3398" y="331"/>
                </a:lnTo>
                <a:lnTo>
                  <a:pt x="3394" y="342"/>
                </a:lnTo>
                <a:lnTo>
                  <a:pt x="3389" y="352"/>
                </a:lnTo>
                <a:lnTo>
                  <a:pt x="3383" y="362"/>
                </a:lnTo>
                <a:lnTo>
                  <a:pt x="3377" y="372"/>
                </a:lnTo>
                <a:lnTo>
                  <a:pt x="3368" y="380"/>
                </a:lnTo>
                <a:lnTo>
                  <a:pt x="3361" y="389"/>
                </a:lnTo>
                <a:lnTo>
                  <a:pt x="3351" y="395"/>
                </a:lnTo>
                <a:lnTo>
                  <a:pt x="3341" y="401"/>
                </a:lnTo>
                <a:lnTo>
                  <a:pt x="3331" y="406"/>
                </a:lnTo>
                <a:lnTo>
                  <a:pt x="3319" y="410"/>
                </a:lnTo>
                <a:lnTo>
                  <a:pt x="3307" y="414"/>
                </a:lnTo>
                <a:lnTo>
                  <a:pt x="3302" y="415"/>
                </a:lnTo>
                <a:lnTo>
                  <a:pt x="3296" y="415"/>
                </a:lnTo>
                <a:lnTo>
                  <a:pt x="3283" y="416"/>
                </a:lnTo>
                <a:lnTo>
                  <a:pt x="3051" y="416"/>
                </a:lnTo>
                <a:lnTo>
                  <a:pt x="3051" y="174"/>
                </a:lnTo>
                <a:lnTo>
                  <a:pt x="3283" y="174"/>
                </a:lnTo>
                <a:lnTo>
                  <a:pt x="3296" y="174"/>
                </a:lnTo>
                <a:lnTo>
                  <a:pt x="3307" y="176"/>
                </a:lnTo>
                <a:lnTo>
                  <a:pt x="3319" y="179"/>
                </a:lnTo>
                <a:lnTo>
                  <a:pt x="3331" y="184"/>
                </a:lnTo>
                <a:lnTo>
                  <a:pt x="3341" y="189"/>
                </a:lnTo>
                <a:lnTo>
                  <a:pt x="3351" y="194"/>
                </a:lnTo>
                <a:lnTo>
                  <a:pt x="3361" y="201"/>
                </a:lnTo>
                <a:lnTo>
                  <a:pt x="3368" y="209"/>
                </a:lnTo>
                <a:lnTo>
                  <a:pt x="3377" y="217"/>
                </a:lnTo>
                <a:lnTo>
                  <a:pt x="3383" y="227"/>
                </a:lnTo>
                <a:lnTo>
                  <a:pt x="3389" y="237"/>
                </a:lnTo>
                <a:lnTo>
                  <a:pt x="3394" y="247"/>
                </a:lnTo>
                <a:lnTo>
                  <a:pt x="3398" y="259"/>
                </a:lnTo>
                <a:lnTo>
                  <a:pt x="3402" y="270"/>
                </a:lnTo>
                <a:lnTo>
                  <a:pt x="3403" y="276"/>
                </a:lnTo>
                <a:lnTo>
                  <a:pt x="3403" y="282"/>
                </a:lnTo>
                <a:lnTo>
                  <a:pt x="3404" y="295"/>
                </a:lnTo>
                <a:close/>
                <a:moveTo>
                  <a:pt x="4822" y="429"/>
                </a:moveTo>
                <a:lnTo>
                  <a:pt x="4822" y="407"/>
                </a:lnTo>
                <a:lnTo>
                  <a:pt x="4820" y="386"/>
                </a:lnTo>
                <a:lnTo>
                  <a:pt x="4818" y="366"/>
                </a:lnTo>
                <a:lnTo>
                  <a:pt x="4815" y="346"/>
                </a:lnTo>
                <a:lnTo>
                  <a:pt x="4810" y="327"/>
                </a:lnTo>
                <a:lnTo>
                  <a:pt x="4805" y="307"/>
                </a:lnTo>
                <a:lnTo>
                  <a:pt x="4799" y="289"/>
                </a:lnTo>
                <a:lnTo>
                  <a:pt x="4791" y="271"/>
                </a:lnTo>
                <a:lnTo>
                  <a:pt x="4783" y="252"/>
                </a:lnTo>
                <a:lnTo>
                  <a:pt x="4774" y="235"/>
                </a:lnTo>
                <a:lnTo>
                  <a:pt x="4764" y="219"/>
                </a:lnTo>
                <a:lnTo>
                  <a:pt x="4754" y="202"/>
                </a:lnTo>
                <a:lnTo>
                  <a:pt x="4743" y="186"/>
                </a:lnTo>
                <a:lnTo>
                  <a:pt x="4730" y="171"/>
                </a:lnTo>
                <a:lnTo>
                  <a:pt x="4718" y="156"/>
                </a:lnTo>
                <a:lnTo>
                  <a:pt x="4704" y="142"/>
                </a:lnTo>
                <a:lnTo>
                  <a:pt x="4690" y="129"/>
                </a:lnTo>
                <a:lnTo>
                  <a:pt x="4675" y="116"/>
                </a:lnTo>
                <a:lnTo>
                  <a:pt x="4660" y="105"/>
                </a:lnTo>
                <a:lnTo>
                  <a:pt x="4645" y="94"/>
                </a:lnTo>
                <a:lnTo>
                  <a:pt x="4629" y="82"/>
                </a:lnTo>
                <a:lnTo>
                  <a:pt x="4612" y="72"/>
                </a:lnTo>
                <a:lnTo>
                  <a:pt x="4594" y="64"/>
                </a:lnTo>
                <a:lnTo>
                  <a:pt x="4577" y="56"/>
                </a:lnTo>
                <a:lnTo>
                  <a:pt x="4558" y="49"/>
                </a:lnTo>
                <a:lnTo>
                  <a:pt x="4539" y="42"/>
                </a:lnTo>
                <a:lnTo>
                  <a:pt x="4521" y="36"/>
                </a:lnTo>
                <a:lnTo>
                  <a:pt x="4501" y="32"/>
                </a:lnTo>
                <a:lnTo>
                  <a:pt x="4481" y="29"/>
                </a:lnTo>
                <a:lnTo>
                  <a:pt x="4461" y="26"/>
                </a:lnTo>
                <a:lnTo>
                  <a:pt x="4441" y="25"/>
                </a:lnTo>
                <a:lnTo>
                  <a:pt x="4420" y="24"/>
                </a:lnTo>
                <a:lnTo>
                  <a:pt x="4119" y="24"/>
                </a:lnTo>
                <a:lnTo>
                  <a:pt x="4119" y="832"/>
                </a:lnTo>
                <a:lnTo>
                  <a:pt x="4420" y="832"/>
                </a:lnTo>
                <a:lnTo>
                  <a:pt x="4441" y="831"/>
                </a:lnTo>
                <a:lnTo>
                  <a:pt x="4461" y="830"/>
                </a:lnTo>
                <a:lnTo>
                  <a:pt x="4481" y="827"/>
                </a:lnTo>
                <a:lnTo>
                  <a:pt x="4501" y="824"/>
                </a:lnTo>
                <a:lnTo>
                  <a:pt x="4521" y="820"/>
                </a:lnTo>
                <a:lnTo>
                  <a:pt x="4539" y="814"/>
                </a:lnTo>
                <a:lnTo>
                  <a:pt x="4558" y="807"/>
                </a:lnTo>
                <a:lnTo>
                  <a:pt x="4577" y="800"/>
                </a:lnTo>
                <a:lnTo>
                  <a:pt x="4594" y="792"/>
                </a:lnTo>
                <a:lnTo>
                  <a:pt x="4612" y="784"/>
                </a:lnTo>
                <a:lnTo>
                  <a:pt x="4629" y="774"/>
                </a:lnTo>
                <a:lnTo>
                  <a:pt x="4645" y="764"/>
                </a:lnTo>
                <a:lnTo>
                  <a:pt x="4660" y="752"/>
                </a:lnTo>
                <a:lnTo>
                  <a:pt x="4675" y="740"/>
                </a:lnTo>
                <a:lnTo>
                  <a:pt x="4690" y="727"/>
                </a:lnTo>
                <a:lnTo>
                  <a:pt x="4704" y="714"/>
                </a:lnTo>
                <a:lnTo>
                  <a:pt x="4718" y="700"/>
                </a:lnTo>
                <a:lnTo>
                  <a:pt x="4730" y="685"/>
                </a:lnTo>
                <a:lnTo>
                  <a:pt x="4743" y="670"/>
                </a:lnTo>
                <a:lnTo>
                  <a:pt x="4754" y="654"/>
                </a:lnTo>
                <a:lnTo>
                  <a:pt x="4764" y="637"/>
                </a:lnTo>
                <a:lnTo>
                  <a:pt x="4774" y="621"/>
                </a:lnTo>
                <a:lnTo>
                  <a:pt x="4783" y="604"/>
                </a:lnTo>
                <a:lnTo>
                  <a:pt x="4791" y="585"/>
                </a:lnTo>
                <a:lnTo>
                  <a:pt x="4799" y="567"/>
                </a:lnTo>
                <a:lnTo>
                  <a:pt x="4805" y="549"/>
                </a:lnTo>
                <a:lnTo>
                  <a:pt x="4810" y="529"/>
                </a:lnTo>
                <a:lnTo>
                  <a:pt x="4815" y="510"/>
                </a:lnTo>
                <a:lnTo>
                  <a:pt x="4818" y="490"/>
                </a:lnTo>
                <a:lnTo>
                  <a:pt x="4820" y="470"/>
                </a:lnTo>
                <a:lnTo>
                  <a:pt x="4822" y="449"/>
                </a:lnTo>
                <a:lnTo>
                  <a:pt x="4822" y="429"/>
                </a:lnTo>
                <a:close/>
                <a:moveTo>
                  <a:pt x="4674" y="429"/>
                </a:moveTo>
                <a:lnTo>
                  <a:pt x="4673" y="441"/>
                </a:lnTo>
                <a:lnTo>
                  <a:pt x="4672" y="454"/>
                </a:lnTo>
                <a:lnTo>
                  <a:pt x="4668" y="480"/>
                </a:lnTo>
                <a:lnTo>
                  <a:pt x="4665" y="491"/>
                </a:lnTo>
                <a:lnTo>
                  <a:pt x="4662" y="504"/>
                </a:lnTo>
                <a:lnTo>
                  <a:pt x="4658" y="516"/>
                </a:lnTo>
                <a:lnTo>
                  <a:pt x="4654" y="527"/>
                </a:lnTo>
                <a:lnTo>
                  <a:pt x="4648" y="539"/>
                </a:lnTo>
                <a:lnTo>
                  <a:pt x="4643" y="550"/>
                </a:lnTo>
                <a:lnTo>
                  <a:pt x="4637" y="560"/>
                </a:lnTo>
                <a:lnTo>
                  <a:pt x="4630" y="570"/>
                </a:lnTo>
                <a:lnTo>
                  <a:pt x="4623" y="580"/>
                </a:lnTo>
                <a:lnTo>
                  <a:pt x="4615" y="590"/>
                </a:lnTo>
                <a:lnTo>
                  <a:pt x="4608" y="599"/>
                </a:lnTo>
                <a:lnTo>
                  <a:pt x="4599" y="609"/>
                </a:lnTo>
                <a:lnTo>
                  <a:pt x="4590" y="616"/>
                </a:lnTo>
                <a:lnTo>
                  <a:pt x="4580" y="625"/>
                </a:lnTo>
                <a:lnTo>
                  <a:pt x="4572" y="632"/>
                </a:lnTo>
                <a:lnTo>
                  <a:pt x="4562" y="639"/>
                </a:lnTo>
                <a:lnTo>
                  <a:pt x="4551" y="646"/>
                </a:lnTo>
                <a:lnTo>
                  <a:pt x="4541" y="652"/>
                </a:lnTo>
                <a:lnTo>
                  <a:pt x="4529" y="657"/>
                </a:lnTo>
                <a:lnTo>
                  <a:pt x="4518" y="662"/>
                </a:lnTo>
                <a:lnTo>
                  <a:pt x="4507" y="667"/>
                </a:lnTo>
                <a:lnTo>
                  <a:pt x="4494" y="671"/>
                </a:lnTo>
                <a:lnTo>
                  <a:pt x="4483" y="675"/>
                </a:lnTo>
                <a:lnTo>
                  <a:pt x="4471" y="677"/>
                </a:lnTo>
                <a:lnTo>
                  <a:pt x="4458" y="680"/>
                </a:lnTo>
                <a:lnTo>
                  <a:pt x="4446" y="681"/>
                </a:lnTo>
                <a:lnTo>
                  <a:pt x="4432" y="682"/>
                </a:lnTo>
                <a:lnTo>
                  <a:pt x="4420" y="682"/>
                </a:lnTo>
                <a:lnTo>
                  <a:pt x="4269" y="682"/>
                </a:lnTo>
                <a:lnTo>
                  <a:pt x="4269" y="174"/>
                </a:lnTo>
                <a:lnTo>
                  <a:pt x="4420" y="174"/>
                </a:lnTo>
                <a:lnTo>
                  <a:pt x="4432" y="174"/>
                </a:lnTo>
                <a:lnTo>
                  <a:pt x="4446" y="175"/>
                </a:lnTo>
                <a:lnTo>
                  <a:pt x="4471" y="179"/>
                </a:lnTo>
                <a:lnTo>
                  <a:pt x="4483" y="181"/>
                </a:lnTo>
                <a:lnTo>
                  <a:pt x="4494" y="185"/>
                </a:lnTo>
                <a:lnTo>
                  <a:pt x="4507" y="189"/>
                </a:lnTo>
                <a:lnTo>
                  <a:pt x="4518" y="194"/>
                </a:lnTo>
                <a:lnTo>
                  <a:pt x="4529" y="199"/>
                </a:lnTo>
                <a:lnTo>
                  <a:pt x="4541" y="204"/>
                </a:lnTo>
                <a:lnTo>
                  <a:pt x="4551" y="210"/>
                </a:lnTo>
                <a:lnTo>
                  <a:pt x="4562" y="217"/>
                </a:lnTo>
                <a:lnTo>
                  <a:pt x="4572" y="224"/>
                </a:lnTo>
                <a:lnTo>
                  <a:pt x="4580" y="231"/>
                </a:lnTo>
                <a:lnTo>
                  <a:pt x="4590" y="240"/>
                </a:lnTo>
                <a:lnTo>
                  <a:pt x="4599" y="249"/>
                </a:lnTo>
                <a:lnTo>
                  <a:pt x="4608" y="257"/>
                </a:lnTo>
                <a:lnTo>
                  <a:pt x="4615" y="266"/>
                </a:lnTo>
                <a:lnTo>
                  <a:pt x="4623" y="276"/>
                </a:lnTo>
                <a:lnTo>
                  <a:pt x="4630" y="286"/>
                </a:lnTo>
                <a:lnTo>
                  <a:pt x="4637" y="296"/>
                </a:lnTo>
                <a:lnTo>
                  <a:pt x="4643" y="306"/>
                </a:lnTo>
                <a:lnTo>
                  <a:pt x="4648" y="317"/>
                </a:lnTo>
                <a:lnTo>
                  <a:pt x="4654" y="329"/>
                </a:lnTo>
                <a:lnTo>
                  <a:pt x="4658" y="341"/>
                </a:lnTo>
                <a:lnTo>
                  <a:pt x="4662" y="352"/>
                </a:lnTo>
                <a:lnTo>
                  <a:pt x="4665" y="365"/>
                </a:lnTo>
                <a:lnTo>
                  <a:pt x="4668" y="376"/>
                </a:lnTo>
                <a:lnTo>
                  <a:pt x="4670" y="390"/>
                </a:lnTo>
                <a:lnTo>
                  <a:pt x="4672" y="402"/>
                </a:lnTo>
                <a:lnTo>
                  <a:pt x="4673" y="415"/>
                </a:lnTo>
                <a:lnTo>
                  <a:pt x="4674" y="429"/>
                </a:lnTo>
                <a:close/>
                <a:moveTo>
                  <a:pt x="3738" y="832"/>
                </a:moveTo>
                <a:lnTo>
                  <a:pt x="3887" y="832"/>
                </a:lnTo>
                <a:lnTo>
                  <a:pt x="3887" y="24"/>
                </a:lnTo>
                <a:lnTo>
                  <a:pt x="3738" y="24"/>
                </a:lnTo>
                <a:lnTo>
                  <a:pt x="3738" y="832"/>
                </a:lnTo>
                <a:close/>
                <a:moveTo>
                  <a:pt x="0" y="24"/>
                </a:moveTo>
                <a:lnTo>
                  <a:pt x="0" y="832"/>
                </a:lnTo>
                <a:lnTo>
                  <a:pt x="150" y="832"/>
                </a:lnTo>
                <a:lnTo>
                  <a:pt x="150" y="565"/>
                </a:lnTo>
                <a:lnTo>
                  <a:pt x="442" y="565"/>
                </a:lnTo>
                <a:lnTo>
                  <a:pt x="519" y="416"/>
                </a:lnTo>
                <a:lnTo>
                  <a:pt x="150" y="416"/>
                </a:lnTo>
                <a:lnTo>
                  <a:pt x="150" y="174"/>
                </a:lnTo>
                <a:lnTo>
                  <a:pt x="555" y="174"/>
                </a:lnTo>
                <a:lnTo>
                  <a:pt x="555" y="24"/>
                </a:lnTo>
                <a:lnTo>
                  <a:pt x="0" y="24"/>
                </a:lnTo>
                <a:close/>
                <a:moveTo>
                  <a:pt x="1624" y="24"/>
                </a:moveTo>
                <a:lnTo>
                  <a:pt x="1624" y="617"/>
                </a:lnTo>
                <a:lnTo>
                  <a:pt x="1315" y="24"/>
                </a:lnTo>
                <a:lnTo>
                  <a:pt x="1104" y="24"/>
                </a:lnTo>
                <a:lnTo>
                  <a:pt x="1104" y="832"/>
                </a:lnTo>
                <a:lnTo>
                  <a:pt x="1252" y="832"/>
                </a:lnTo>
                <a:lnTo>
                  <a:pt x="1252" y="239"/>
                </a:lnTo>
                <a:lnTo>
                  <a:pt x="1563" y="832"/>
                </a:lnTo>
                <a:lnTo>
                  <a:pt x="1774" y="832"/>
                </a:lnTo>
                <a:lnTo>
                  <a:pt x="1774" y="24"/>
                </a:lnTo>
                <a:lnTo>
                  <a:pt x="1624" y="24"/>
                </a:lnTo>
                <a:close/>
                <a:moveTo>
                  <a:pt x="723" y="832"/>
                </a:moveTo>
                <a:lnTo>
                  <a:pt x="872" y="832"/>
                </a:lnTo>
                <a:lnTo>
                  <a:pt x="872" y="24"/>
                </a:lnTo>
                <a:lnTo>
                  <a:pt x="723" y="24"/>
                </a:lnTo>
                <a:lnTo>
                  <a:pt x="723" y="832"/>
                </a:lnTo>
                <a:close/>
              </a:path>
            </a:pathLst>
          </a:custGeom>
          <a:solidFill>
            <a:srgbClr val="D512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 name="Otsikko 3">
            <a:extLst>
              <a:ext uri="{FF2B5EF4-FFF2-40B4-BE49-F238E27FC236}">
                <a16:creationId xmlns:a16="http://schemas.microsoft.com/office/drawing/2014/main" id="{CDB90307-7171-458F-9E75-8CA5AF0C801A}"/>
              </a:ext>
            </a:extLst>
          </p:cNvPr>
          <p:cNvSpPr>
            <a:spLocks noGrp="1"/>
          </p:cNvSpPr>
          <p:nvPr>
            <p:ph type="title"/>
          </p:nvPr>
        </p:nvSpPr>
        <p:spPr>
          <a:xfrm>
            <a:off x="838199" y="2889000"/>
            <a:ext cx="6337801" cy="1260000"/>
          </a:xfrm>
        </p:spPr>
        <p:txBody>
          <a:bodyPr anchor="t"/>
          <a:lstStyle>
            <a:lvl1pPr>
              <a:defRPr sz="4100">
                <a:solidFill>
                  <a:srgbClr val="3E5660"/>
                </a:solidFill>
              </a:defRPr>
            </a:lvl1pPr>
          </a:lstStyle>
          <a:p>
            <a:r>
              <a:rPr lang="en-US"/>
              <a:t>Click to edit Master title style</a:t>
            </a:r>
            <a:endParaRPr lang="fi-FI" dirty="0"/>
          </a:p>
        </p:txBody>
      </p:sp>
      <p:sp>
        <p:nvSpPr>
          <p:cNvPr id="6" name="TextBox 11">
            <a:extLst>
              <a:ext uri="{FF2B5EF4-FFF2-40B4-BE49-F238E27FC236}">
                <a16:creationId xmlns:a16="http://schemas.microsoft.com/office/drawing/2014/main" id="{B18D62C7-990D-4510-842B-437359721B71}"/>
              </a:ext>
            </a:extLst>
          </p:cNvPr>
          <p:cNvSpPr txBox="1"/>
          <p:nvPr userDrawn="1"/>
        </p:nvSpPr>
        <p:spPr>
          <a:xfrm>
            <a:off x="826739" y="4293096"/>
            <a:ext cx="2487961" cy="2124000"/>
          </a:xfrm>
          <a:prstGeom prst="rect">
            <a:avLst/>
          </a:prstGeom>
          <a:noFill/>
        </p:spPr>
        <p:txBody>
          <a:bodyPr wrap="square" lIns="0" tIns="0" rIns="0" bIns="0" rtlCol="0">
            <a:noAutofit/>
          </a:bodyPr>
          <a:lstStyle/>
          <a:p>
            <a:pPr>
              <a:lnSpc>
                <a:spcPct val="125000"/>
              </a:lnSpc>
            </a:pPr>
            <a:r>
              <a:rPr lang="fi-FI" sz="1400" b="1" noProof="0" dirty="0">
                <a:solidFill>
                  <a:schemeClr val="accent2"/>
                </a:solidFill>
              </a:rPr>
              <a:t>Fingrid Oyj</a:t>
            </a:r>
          </a:p>
          <a:p>
            <a:pPr>
              <a:lnSpc>
                <a:spcPct val="125000"/>
              </a:lnSpc>
            </a:pPr>
            <a:r>
              <a:rPr lang="fi-FI" sz="1400" noProof="0" dirty="0">
                <a:solidFill>
                  <a:schemeClr val="accent2"/>
                </a:solidFill>
              </a:rPr>
              <a:t>Läkkisepäntie 21</a:t>
            </a:r>
          </a:p>
          <a:p>
            <a:pPr>
              <a:lnSpc>
                <a:spcPct val="125000"/>
              </a:lnSpc>
            </a:pPr>
            <a:r>
              <a:rPr lang="fi-FI" sz="1400" noProof="0" dirty="0">
                <a:solidFill>
                  <a:schemeClr val="accent2"/>
                </a:solidFill>
              </a:rPr>
              <a:t>FI-00620 Helsinki</a:t>
            </a:r>
          </a:p>
          <a:p>
            <a:pPr>
              <a:lnSpc>
                <a:spcPct val="125000"/>
              </a:lnSpc>
            </a:pPr>
            <a:r>
              <a:rPr lang="fi-FI" sz="1400" noProof="0" dirty="0">
                <a:solidFill>
                  <a:schemeClr val="accent2"/>
                </a:solidFill>
              </a:rPr>
              <a:t>P.O.Box 530</a:t>
            </a:r>
          </a:p>
          <a:p>
            <a:pPr>
              <a:lnSpc>
                <a:spcPct val="125000"/>
              </a:lnSpc>
            </a:pPr>
            <a:r>
              <a:rPr lang="fi-FI" sz="1400" noProof="0" dirty="0">
                <a:solidFill>
                  <a:schemeClr val="accent2"/>
                </a:solidFill>
              </a:rPr>
              <a:t>FI-00101 Helsinki, Finland</a:t>
            </a:r>
          </a:p>
          <a:p>
            <a:pPr>
              <a:lnSpc>
                <a:spcPct val="125000"/>
              </a:lnSpc>
            </a:pPr>
            <a:r>
              <a:rPr lang="fi-FI" sz="1400" noProof="0" dirty="0">
                <a:solidFill>
                  <a:schemeClr val="accent2"/>
                </a:solidFill>
              </a:rPr>
              <a:t>Tel. +358 30 395 5000</a:t>
            </a:r>
          </a:p>
          <a:p>
            <a:pPr marL="0" marR="0" lvl="0" indent="0" algn="l" defTabSz="914400" rtl="0" eaLnBrk="1" fontAlgn="auto" latinLnBrk="0" hangingPunct="1">
              <a:lnSpc>
                <a:spcPct val="125000"/>
              </a:lnSpc>
              <a:spcBef>
                <a:spcPts val="0"/>
              </a:spcBef>
              <a:spcAft>
                <a:spcPts val="0"/>
              </a:spcAft>
              <a:buClrTx/>
              <a:buSzTx/>
              <a:buFontTx/>
              <a:buNone/>
              <a:tabLst/>
              <a:defRPr/>
            </a:pPr>
            <a:r>
              <a:rPr lang="fi-FI" sz="1400" noProof="0" dirty="0" err="1">
                <a:solidFill>
                  <a:schemeClr val="accent2"/>
                </a:solidFill>
              </a:rPr>
              <a:t>www.fingrid.fi</a:t>
            </a:r>
            <a:endParaRPr lang="fi-FI" sz="1400" noProof="0" dirty="0">
              <a:solidFill>
                <a:schemeClr val="accent2"/>
              </a:solidFill>
            </a:endParaRPr>
          </a:p>
          <a:p>
            <a:pPr>
              <a:lnSpc>
                <a:spcPct val="125000"/>
              </a:lnSpc>
            </a:pPr>
            <a:endParaRPr lang="fi-FI" sz="1400" noProof="0" dirty="0">
              <a:solidFill>
                <a:schemeClr val="accent2"/>
              </a:solidFill>
            </a:endParaRPr>
          </a:p>
        </p:txBody>
      </p:sp>
      <p:sp>
        <p:nvSpPr>
          <p:cNvPr id="14" name="Tekstiruutu 13">
            <a:hlinkClick r:id="rId2"/>
            <a:extLst>
              <a:ext uri="{FF2B5EF4-FFF2-40B4-BE49-F238E27FC236}">
                <a16:creationId xmlns:a16="http://schemas.microsoft.com/office/drawing/2014/main" id="{5D467619-83CC-4F44-B5DC-D4BD73E45845}"/>
              </a:ext>
            </a:extLst>
          </p:cNvPr>
          <p:cNvSpPr txBox="1"/>
          <p:nvPr/>
        </p:nvSpPr>
        <p:spPr>
          <a:xfrm>
            <a:off x="826739" y="6391221"/>
            <a:ext cx="1116000" cy="252000"/>
          </a:xfrm>
          <a:prstGeom prst="rect">
            <a:avLst/>
          </a:prstGeom>
          <a:noFill/>
        </p:spPr>
        <p:txBody>
          <a:bodyPr wrap="square" rtlCol="0">
            <a:spAutoFit/>
          </a:bodyPr>
          <a:lstStyle/>
          <a:p>
            <a:endParaRPr lang="fi-FI" dirty="0" err="1">
              <a:solidFill>
                <a:schemeClr val="accent2"/>
              </a:solidFill>
            </a:endParaRPr>
          </a:p>
        </p:txBody>
      </p:sp>
      <p:sp>
        <p:nvSpPr>
          <p:cNvPr id="2" name="Kuvan paikkamerkki 5">
            <a:extLst>
              <a:ext uri="{FF2B5EF4-FFF2-40B4-BE49-F238E27FC236}">
                <a16:creationId xmlns:a16="http://schemas.microsoft.com/office/drawing/2014/main" id="{FE16E23D-A354-0AF7-4877-8A09D8C3FCF7}"/>
              </a:ext>
            </a:extLst>
          </p:cNvPr>
          <p:cNvSpPr>
            <a:spLocks noGrp="1"/>
          </p:cNvSpPr>
          <p:nvPr>
            <p:ph type="pic" sz="quarter" idx="11"/>
          </p:nvPr>
        </p:nvSpPr>
        <p:spPr>
          <a:xfrm>
            <a:off x="0" y="1"/>
            <a:ext cx="12192000" cy="2343150"/>
          </a:xfrm>
        </p:spPr>
        <p:txBody>
          <a:bodyPr anchor="ctr"/>
          <a:lstStyle>
            <a:lvl1pPr marL="0" indent="0" algn="ctr">
              <a:buNone/>
              <a:defRPr/>
            </a:lvl1pPr>
          </a:lstStyle>
          <a:p>
            <a:r>
              <a:rPr lang="en-US"/>
              <a:t>Click icon to add picture</a:t>
            </a:r>
            <a:endParaRPr lang="fi-FI" dirty="0"/>
          </a:p>
        </p:txBody>
      </p:sp>
    </p:spTree>
    <p:extLst>
      <p:ext uri="{BB962C8B-B14F-4D97-AF65-F5344CB8AC3E}">
        <p14:creationId xmlns:p14="http://schemas.microsoft.com/office/powerpoint/2010/main" val="233522810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Lopetusdia kuvalla 2">
    <p:bg>
      <p:bgPr>
        <a:solidFill>
          <a:srgbClr val="3E5660"/>
        </a:solidFill>
        <a:effectLst/>
      </p:bgPr>
    </p:bg>
    <p:spTree>
      <p:nvGrpSpPr>
        <p:cNvPr id="1" name=""/>
        <p:cNvGrpSpPr/>
        <p:nvPr/>
      </p:nvGrpSpPr>
      <p:grpSpPr>
        <a:xfrm>
          <a:off x="0" y="0"/>
          <a:ext cx="0" cy="0"/>
          <a:chOff x="0" y="0"/>
          <a:chExt cx="0" cy="0"/>
        </a:xfrm>
      </p:grpSpPr>
      <p:sp>
        <p:nvSpPr>
          <p:cNvPr id="12" name="Freeform 6" descr="Fingrid logo"/>
          <p:cNvSpPr>
            <a:spLocks noChangeAspect="1" noEditPoints="1"/>
          </p:cNvSpPr>
          <p:nvPr/>
        </p:nvSpPr>
        <p:spPr bwMode="black">
          <a:xfrm>
            <a:off x="9193470" y="5655725"/>
            <a:ext cx="2232419" cy="396000"/>
          </a:xfrm>
          <a:custGeom>
            <a:avLst/>
            <a:gdLst>
              <a:gd name="T0" fmla="*/ 2515 w 4822"/>
              <a:gd name="T1" fmla="*/ 636 h 856"/>
              <a:gd name="T2" fmla="*/ 2410 w 4822"/>
              <a:gd name="T3" fmla="*/ 696 h 856"/>
              <a:gd name="T4" fmla="*/ 2287 w 4822"/>
              <a:gd name="T5" fmla="*/ 701 h 856"/>
              <a:gd name="T6" fmla="*/ 2182 w 4822"/>
              <a:gd name="T7" fmla="*/ 651 h 856"/>
              <a:gd name="T8" fmla="*/ 2121 w 4822"/>
              <a:gd name="T9" fmla="*/ 584 h 856"/>
              <a:gd name="T10" fmla="*/ 2081 w 4822"/>
              <a:gd name="T11" fmla="*/ 484 h 856"/>
              <a:gd name="T12" fmla="*/ 2081 w 4822"/>
              <a:gd name="T13" fmla="*/ 372 h 856"/>
              <a:gd name="T14" fmla="*/ 2121 w 4822"/>
              <a:gd name="T15" fmla="*/ 272 h 856"/>
              <a:gd name="T16" fmla="*/ 2172 w 4822"/>
              <a:gd name="T17" fmla="*/ 212 h 856"/>
              <a:gd name="T18" fmla="*/ 2260 w 4822"/>
              <a:gd name="T19" fmla="*/ 162 h 856"/>
              <a:gd name="T20" fmla="*/ 2368 w 4822"/>
              <a:gd name="T21" fmla="*/ 151 h 856"/>
              <a:gd name="T22" fmla="*/ 2472 w 4822"/>
              <a:gd name="T23" fmla="*/ 187 h 856"/>
              <a:gd name="T24" fmla="*/ 2642 w 4822"/>
              <a:gd name="T25" fmla="*/ 137 h 856"/>
              <a:gd name="T26" fmla="*/ 2496 w 4822"/>
              <a:gd name="T27" fmla="*/ 32 h 856"/>
              <a:gd name="T28" fmla="*/ 2339 w 4822"/>
              <a:gd name="T29" fmla="*/ 0 h 856"/>
              <a:gd name="T30" fmla="*/ 2197 w 4822"/>
              <a:gd name="T31" fmla="*/ 26 h 856"/>
              <a:gd name="T32" fmla="*/ 2062 w 4822"/>
              <a:gd name="T33" fmla="*/ 111 h 856"/>
              <a:gd name="T34" fmla="*/ 1986 w 4822"/>
              <a:gd name="T35" fmla="*/ 206 h 856"/>
              <a:gd name="T36" fmla="*/ 1931 w 4822"/>
              <a:gd name="T37" fmla="*/ 362 h 856"/>
              <a:gd name="T38" fmla="*/ 1935 w 4822"/>
              <a:gd name="T39" fmla="*/ 515 h 856"/>
              <a:gd name="T40" fmla="*/ 1977 w 4822"/>
              <a:gd name="T41" fmla="*/ 632 h 856"/>
              <a:gd name="T42" fmla="*/ 2062 w 4822"/>
              <a:gd name="T43" fmla="*/ 745 h 856"/>
              <a:gd name="T44" fmla="*/ 2178 w 4822"/>
              <a:gd name="T45" fmla="*/ 822 h 856"/>
              <a:gd name="T46" fmla="*/ 2318 w 4822"/>
              <a:gd name="T47" fmla="*/ 856 h 856"/>
              <a:gd name="T48" fmla="*/ 2461 w 4822"/>
              <a:gd name="T49" fmla="*/ 837 h 856"/>
              <a:gd name="T50" fmla="*/ 2601 w 4822"/>
              <a:gd name="T51" fmla="*/ 759 h 856"/>
              <a:gd name="T52" fmla="*/ 2681 w 4822"/>
              <a:gd name="T53" fmla="*/ 667 h 856"/>
              <a:gd name="T54" fmla="*/ 2743 w 4822"/>
              <a:gd name="T55" fmla="*/ 515 h 856"/>
              <a:gd name="T56" fmla="*/ 3554 w 4822"/>
              <a:gd name="T57" fmla="*/ 281 h 856"/>
              <a:gd name="T58" fmla="*/ 3539 w 4822"/>
              <a:gd name="T59" fmla="*/ 201 h 856"/>
              <a:gd name="T60" fmla="*/ 3484 w 4822"/>
              <a:gd name="T61" fmla="*/ 112 h 856"/>
              <a:gd name="T62" fmla="*/ 3402 w 4822"/>
              <a:gd name="T63" fmla="*/ 51 h 856"/>
              <a:gd name="T64" fmla="*/ 3298 w 4822"/>
              <a:gd name="T65" fmla="*/ 25 h 856"/>
              <a:gd name="T66" fmla="*/ 3538 w 4822"/>
              <a:gd name="T67" fmla="*/ 832 h 856"/>
              <a:gd name="T68" fmla="*/ 3484 w 4822"/>
              <a:gd name="T69" fmla="*/ 477 h 856"/>
              <a:gd name="T70" fmla="*/ 3535 w 4822"/>
              <a:gd name="T71" fmla="*/ 395 h 856"/>
              <a:gd name="T72" fmla="*/ 3403 w 4822"/>
              <a:gd name="T73" fmla="*/ 307 h 856"/>
              <a:gd name="T74" fmla="*/ 3361 w 4822"/>
              <a:gd name="T75" fmla="*/ 389 h 856"/>
              <a:gd name="T76" fmla="*/ 3283 w 4822"/>
              <a:gd name="T77" fmla="*/ 416 h 856"/>
              <a:gd name="T78" fmla="*/ 3341 w 4822"/>
              <a:gd name="T79" fmla="*/ 189 h 856"/>
              <a:gd name="T80" fmla="*/ 3398 w 4822"/>
              <a:gd name="T81" fmla="*/ 259 h 856"/>
              <a:gd name="T82" fmla="*/ 4818 w 4822"/>
              <a:gd name="T83" fmla="*/ 366 h 856"/>
              <a:gd name="T84" fmla="*/ 4764 w 4822"/>
              <a:gd name="T85" fmla="*/ 219 h 856"/>
              <a:gd name="T86" fmla="*/ 4660 w 4822"/>
              <a:gd name="T87" fmla="*/ 105 h 856"/>
              <a:gd name="T88" fmla="*/ 4521 w 4822"/>
              <a:gd name="T89" fmla="*/ 36 h 856"/>
              <a:gd name="T90" fmla="*/ 4420 w 4822"/>
              <a:gd name="T91" fmla="*/ 832 h 856"/>
              <a:gd name="T92" fmla="*/ 4577 w 4822"/>
              <a:gd name="T93" fmla="*/ 800 h 856"/>
              <a:gd name="T94" fmla="*/ 4704 w 4822"/>
              <a:gd name="T95" fmla="*/ 714 h 856"/>
              <a:gd name="T96" fmla="*/ 4791 w 4822"/>
              <a:gd name="T97" fmla="*/ 585 h 856"/>
              <a:gd name="T98" fmla="*/ 4822 w 4822"/>
              <a:gd name="T99" fmla="*/ 429 h 856"/>
              <a:gd name="T100" fmla="*/ 4654 w 4822"/>
              <a:gd name="T101" fmla="*/ 527 h 856"/>
              <a:gd name="T102" fmla="*/ 4599 w 4822"/>
              <a:gd name="T103" fmla="*/ 609 h 856"/>
              <a:gd name="T104" fmla="*/ 4518 w 4822"/>
              <a:gd name="T105" fmla="*/ 662 h 856"/>
              <a:gd name="T106" fmla="*/ 4420 w 4822"/>
              <a:gd name="T107" fmla="*/ 682 h 856"/>
              <a:gd name="T108" fmla="*/ 4494 w 4822"/>
              <a:gd name="T109" fmla="*/ 185 h 856"/>
              <a:gd name="T110" fmla="*/ 4580 w 4822"/>
              <a:gd name="T111" fmla="*/ 231 h 856"/>
              <a:gd name="T112" fmla="*/ 4643 w 4822"/>
              <a:gd name="T113" fmla="*/ 306 h 856"/>
              <a:gd name="T114" fmla="*/ 4672 w 4822"/>
              <a:gd name="T115" fmla="*/ 402 h 856"/>
              <a:gd name="T116" fmla="*/ 0 w 4822"/>
              <a:gd name="T117" fmla="*/ 24 h 856"/>
              <a:gd name="T118" fmla="*/ 555 w 4822"/>
              <a:gd name="T119" fmla="*/ 174 h 856"/>
              <a:gd name="T120" fmla="*/ 1252 w 4822"/>
              <a:gd name="T121" fmla="*/ 832 h 856"/>
              <a:gd name="T122" fmla="*/ 872 w 4822"/>
              <a:gd name="T123" fmla="*/ 24 h 8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4822" h="856">
                <a:moveTo>
                  <a:pt x="2299" y="416"/>
                </a:moveTo>
                <a:lnTo>
                  <a:pt x="2378" y="565"/>
                </a:lnTo>
                <a:lnTo>
                  <a:pt x="2568" y="565"/>
                </a:lnTo>
                <a:lnTo>
                  <a:pt x="2558" y="581"/>
                </a:lnTo>
                <a:lnTo>
                  <a:pt x="2550" y="596"/>
                </a:lnTo>
                <a:lnTo>
                  <a:pt x="2538" y="610"/>
                </a:lnTo>
                <a:lnTo>
                  <a:pt x="2527" y="624"/>
                </a:lnTo>
                <a:lnTo>
                  <a:pt x="2515" y="636"/>
                </a:lnTo>
                <a:lnTo>
                  <a:pt x="2501" y="647"/>
                </a:lnTo>
                <a:lnTo>
                  <a:pt x="2487" y="657"/>
                </a:lnTo>
                <a:lnTo>
                  <a:pt x="2474" y="667"/>
                </a:lnTo>
                <a:lnTo>
                  <a:pt x="2459" y="676"/>
                </a:lnTo>
                <a:lnTo>
                  <a:pt x="2442" y="685"/>
                </a:lnTo>
                <a:lnTo>
                  <a:pt x="2435" y="687"/>
                </a:lnTo>
                <a:lnTo>
                  <a:pt x="2426" y="691"/>
                </a:lnTo>
                <a:lnTo>
                  <a:pt x="2410" y="696"/>
                </a:lnTo>
                <a:lnTo>
                  <a:pt x="2393" y="701"/>
                </a:lnTo>
                <a:lnTo>
                  <a:pt x="2375" y="704"/>
                </a:lnTo>
                <a:lnTo>
                  <a:pt x="2358" y="706"/>
                </a:lnTo>
                <a:lnTo>
                  <a:pt x="2339" y="707"/>
                </a:lnTo>
                <a:lnTo>
                  <a:pt x="2325" y="706"/>
                </a:lnTo>
                <a:lnTo>
                  <a:pt x="2313" y="705"/>
                </a:lnTo>
                <a:lnTo>
                  <a:pt x="2299" y="704"/>
                </a:lnTo>
                <a:lnTo>
                  <a:pt x="2287" y="701"/>
                </a:lnTo>
                <a:lnTo>
                  <a:pt x="2273" y="699"/>
                </a:lnTo>
                <a:lnTo>
                  <a:pt x="2260" y="695"/>
                </a:lnTo>
                <a:lnTo>
                  <a:pt x="2237" y="685"/>
                </a:lnTo>
                <a:lnTo>
                  <a:pt x="2225" y="680"/>
                </a:lnTo>
                <a:lnTo>
                  <a:pt x="2214" y="674"/>
                </a:lnTo>
                <a:lnTo>
                  <a:pt x="2203" y="666"/>
                </a:lnTo>
                <a:lnTo>
                  <a:pt x="2192" y="659"/>
                </a:lnTo>
                <a:lnTo>
                  <a:pt x="2182" y="651"/>
                </a:lnTo>
                <a:lnTo>
                  <a:pt x="2172" y="644"/>
                </a:lnTo>
                <a:lnTo>
                  <a:pt x="2162" y="635"/>
                </a:lnTo>
                <a:lnTo>
                  <a:pt x="2158" y="630"/>
                </a:lnTo>
                <a:lnTo>
                  <a:pt x="2153" y="625"/>
                </a:lnTo>
                <a:lnTo>
                  <a:pt x="2144" y="615"/>
                </a:lnTo>
                <a:lnTo>
                  <a:pt x="2136" y="605"/>
                </a:lnTo>
                <a:lnTo>
                  <a:pt x="2128" y="595"/>
                </a:lnTo>
                <a:lnTo>
                  <a:pt x="2121" y="584"/>
                </a:lnTo>
                <a:lnTo>
                  <a:pt x="2114" y="572"/>
                </a:lnTo>
                <a:lnTo>
                  <a:pt x="2108" y="561"/>
                </a:lnTo>
                <a:lnTo>
                  <a:pt x="2102" y="549"/>
                </a:lnTo>
                <a:lnTo>
                  <a:pt x="2097" y="536"/>
                </a:lnTo>
                <a:lnTo>
                  <a:pt x="2092" y="524"/>
                </a:lnTo>
                <a:lnTo>
                  <a:pt x="2088" y="511"/>
                </a:lnTo>
                <a:lnTo>
                  <a:pt x="2084" y="497"/>
                </a:lnTo>
                <a:lnTo>
                  <a:pt x="2081" y="484"/>
                </a:lnTo>
                <a:lnTo>
                  <a:pt x="2079" y="470"/>
                </a:lnTo>
                <a:lnTo>
                  <a:pt x="2077" y="456"/>
                </a:lnTo>
                <a:lnTo>
                  <a:pt x="2076" y="442"/>
                </a:lnTo>
                <a:lnTo>
                  <a:pt x="2076" y="429"/>
                </a:lnTo>
                <a:lnTo>
                  <a:pt x="2076" y="414"/>
                </a:lnTo>
                <a:lnTo>
                  <a:pt x="2077" y="400"/>
                </a:lnTo>
                <a:lnTo>
                  <a:pt x="2079" y="386"/>
                </a:lnTo>
                <a:lnTo>
                  <a:pt x="2081" y="372"/>
                </a:lnTo>
                <a:lnTo>
                  <a:pt x="2084" y="359"/>
                </a:lnTo>
                <a:lnTo>
                  <a:pt x="2088" y="345"/>
                </a:lnTo>
                <a:lnTo>
                  <a:pt x="2092" y="332"/>
                </a:lnTo>
                <a:lnTo>
                  <a:pt x="2097" y="320"/>
                </a:lnTo>
                <a:lnTo>
                  <a:pt x="2102" y="307"/>
                </a:lnTo>
                <a:lnTo>
                  <a:pt x="2108" y="295"/>
                </a:lnTo>
                <a:lnTo>
                  <a:pt x="2114" y="284"/>
                </a:lnTo>
                <a:lnTo>
                  <a:pt x="2121" y="272"/>
                </a:lnTo>
                <a:lnTo>
                  <a:pt x="2124" y="266"/>
                </a:lnTo>
                <a:lnTo>
                  <a:pt x="2128" y="261"/>
                </a:lnTo>
                <a:lnTo>
                  <a:pt x="2136" y="251"/>
                </a:lnTo>
                <a:lnTo>
                  <a:pt x="2141" y="246"/>
                </a:lnTo>
                <a:lnTo>
                  <a:pt x="2144" y="241"/>
                </a:lnTo>
                <a:lnTo>
                  <a:pt x="2153" y="231"/>
                </a:lnTo>
                <a:lnTo>
                  <a:pt x="2162" y="221"/>
                </a:lnTo>
                <a:lnTo>
                  <a:pt x="2172" y="212"/>
                </a:lnTo>
                <a:lnTo>
                  <a:pt x="2182" y="205"/>
                </a:lnTo>
                <a:lnTo>
                  <a:pt x="2192" y="197"/>
                </a:lnTo>
                <a:lnTo>
                  <a:pt x="2203" y="190"/>
                </a:lnTo>
                <a:lnTo>
                  <a:pt x="2214" y="182"/>
                </a:lnTo>
                <a:lnTo>
                  <a:pt x="2225" y="176"/>
                </a:lnTo>
                <a:lnTo>
                  <a:pt x="2237" y="171"/>
                </a:lnTo>
                <a:lnTo>
                  <a:pt x="2249" y="166"/>
                </a:lnTo>
                <a:lnTo>
                  <a:pt x="2260" y="162"/>
                </a:lnTo>
                <a:lnTo>
                  <a:pt x="2273" y="159"/>
                </a:lnTo>
                <a:lnTo>
                  <a:pt x="2287" y="155"/>
                </a:lnTo>
                <a:lnTo>
                  <a:pt x="2299" y="152"/>
                </a:lnTo>
                <a:lnTo>
                  <a:pt x="2313" y="151"/>
                </a:lnTo>
                <a:lnTo>
                  <a:pt x="2325" y="150"/>
                </a:lnTo>
                <a:lnTo>
                  <a:pt x="2339" y="150"/>
                </a:lnTo>
                <a:lnTo>
                  <a:pt x="2354" y="150"/>
                </a:lnTo>
                <a:lnTo>
                  <a:pt x="2368" y="151"/>
                </a:lnTo>
                <a:lnTo>
                  <a:pt x="2381" y="152"/>
                </a:lnTo>
                <a:lnTo>
                  <a:pt x="2395" y="156"/>
                </a:lnTo>
                <a:lnTo>
                  <a:pt x="2409" y="160"/>
                </a:lnTo>
                <a:lnTo>
                  <a:pt x="2422" y="164"/>
                </a:lnTo>
                <a:lnTo>
                  <a:pt x="2435" y="169"/>
                </a:lnTo>
                <a:lnTo>
                  <a:pt x="2447" y="174"/>
                </a:lnTo>
                <a:lnTo>
                  <a:pt x="2460" y="181"/>
                </a:lnTo>
                <a:lnTo>
                  <a:pt x="2472" y="187"/>
                </a:lnTo>
                <a:lnTo>
                  <a:pt x="2484" y="195"/>
                </a:lnTo>
                <a:lnTo>
                  <a:pt x="2495" y="204"/>
                </a:lnTo>
                <a:lnTo>
                  <a:pt x="2505" y="212"/>
                </a:lnTo>
                <a:lnTo>
                  <a:pt x="2516" y="221"/>
                </a:lnTo>
                <a:lnTo>
                  <a:pt x="2525" y="231"/>
                </a:lnTo>
                <a:lnTo>
                  <a:pt x="2535" y="241"/>
                </a:lnTo>
                <a:lnTo>
                  <a:pt x="2656" y="154"/>
                </a:lnTo>
                <a:lnTo>
                  <a:pt x="2642" y="137"/>
                </a:lnTo>
                <a:lnTo>
                  <a:pt x="2626" y="121"/>
                </a:lnTo>
                <a:lnTo>
                  <a:pt x="2610" y="105"/>
                </a:lnTo>
                <a:lnTo>
                  <a:pt x="2592" y="90"/>
                </a:lnTo>
                <a:lnTo>
                  <a:pt x="2575" y="76"/>
                </a:lnTo>
                <a:lnTo>
                  <a:pt x="2556" y="64"/>
                </a:lnTo>
                <a:lnTo>
                  <a:pt x="2537" y="52"/>
                </a:lnTo>
                <a:lnTo>
                  <a:pt x="2517" y="41"/>
                </a:lnTo>
                <a:lnTo>
                  <a:pt x="2496" y="32"/>
                </a:lnTo>
                <a:lnTo>
                  <a:pt x="2486" y="27"/>
                </a:lnTo>
                <a:lnTo>
                  <a:pt x="2475" y="24"/>
                </a:lnTo>
                <a:lnTo>
                  <a:pt x="2454" y="16"/>
                </a:lnTo>
                <a:lnTo>
                  <a:pt x="2431" y="11"/>
                </a:lnTo>
                <a:lnTo>
                  <a:pt x="2409" y="6"/>
                </a:lnTo>
                <a:lnTo>
                  <a:pt x="2386" y="2"/>
                </a:lnTo>
                <a:lnTo>
                  <a:pt x="2363" y="0"/>
                </a:lnTo>
                <a:lnTo>
                  <a:pt x="2339" y="0"/>
                </a:lnTo>
                <a:lnTo>
                  <a:pt x="2318" y="0"/>
                </a:lnTo>
                <a:lnTo>
                  <a:pt x="2296" y="2"/>
                </a:lnTo>
                <a:lnTo>
                  <a:pt x="2277" y="5"/>
                </a:lnTo>
                <a:lnTo>
                  <a:pt x="2267" y="6"/>
                </a:lnTo>
                <a:lnTo>
                  <a:pt x="2257" y="9"/>
                </a:lnTo>
                <a:lnTo>
                  <a:pt x="2237" y="14"/>
                </a:lnTo>
                <a:lnTo>
                  <a:pt x="2217" y="19"/>
                </a:lnTo>
                <a:lnTo>
                  <a:pt x="2197" y="26"/>
                </a:lnTo>
                <a:lnTo>
                  <a:pt x="2178" y="34"/>
                </a:lnTo>
                <a:lnTo>
                  <a:pt x="2161" y="42"/>
                </a:lnTo>
                <a:lnTo>
                  <a:pt x="2143" y="51"/>
                </a:lnTo>
                <a:lnTo>
                  <a:pt x="2126" y="62"/>
                </a:lnTo>
                <a:lnTo>
                  <a:pt x="2108" y="72"/>
                </a:lnTo>
                <a:lnTo>
                  <a:pt x="2092" y="85"/>
                </a:lnTo>
                <a:lnTo>
                  <a:pt x="2077" y="97"/>
                </a:lnTo>
                <a:lnTo>
                  <a:pt x="2062" y="111"/>
                </a:lnTo>
                <a:lnTo>
                  <a:pt x="2047" y="125"/>
                </a:lnTo>
                <a:lnTo>
                  <a:pt x="2041" y="132"/>
                </a:lnTo>
                <a:lnTo>
                  <a:pt x="2033" y="140"/>
                </a:lnTo>
                <a:lnTo>
                  <a:pt x="2021" y="156"/>
                </a:lnTo>
                <a:lnTo>
                  <a:pt x="2015" y="164"/>
                </a:lnTo>
                <a:lnTo>
                  <a:pt x="2008" y="172"/>
                </a:lnTo>
                <a:lnTo>
                  <a:pt x="1997" y="189"/>
                </a:lnTo>
                <a:lnTo>
                  <a:pt x="1986" y="206"/>
                </a:lnTo>
                <a:lnTo>
                  <a:pt x="1977" y="224"/>
                </a:lnTo>
                <a:lnTo>
                  <a:pt x="1967" y="242"/>
                </a:lnTo>
                <a:lnTo>
                  <a:pt x="1960" y="261"/>
                </a:lnTo>
                <a:lnTo>
                  <a:pt x="1952" y="281"/>
                </a:lnTo>
                <a:lnTo>
                  <a:pt x="1945" y="301"/>
                </a:lnTo>
                <a:lnTo>
                  <a:pt x="1940" y="321"/>
                </a:lnTo>
                <a:lnTo>
                  <a:pt x="1935" y="341"/>
                </a:lnTo>
                <a:lnTo>
                  <a:pt x="1931" y="362"/>
                </a:lnTo>
                <a:lnTo>
                  <a:pt x="1928" y="385"/>
                </a:lnTo>
                <a:lnTo>
                  <a:pt x="1927" y="406"/>
                </a:lnTo>
                <a:lnTo>
                  <a:pt x="1927" y="429"/>
                </a:lnTo>
                <a:lnTo>
                  <a:pt x="1927" y="450"/>
                </a:lnTo>
                <a:lnTo>
                  <a:pt x="1928" y="472"/>
                </a:lnTo>
                <a:lnTo>
                  <a:pt x="1931" y="494"/>
                </a:lnTo>
                <a:lnTo>
                  <a:pt x="1933" y="504"/>
                </a:lnTo>
                <a:lnTo>
                  <a:pt x="1935" y="515"/>
                </a:lnTo>
                <a:lnTo>
                  <a:pt x="1940" y="535"/>
                </a:lnTo>
                <a:lnTo>
                  <a:pt x="1942" y="545"/>
                </a:lnTo>
                <a:lnTo>
                  <a:pt x="1945" y="555"/>
                </a:lnTo>
                <a:lnTo>
                  <a:pt x="1952" y="575"/>
                </a:lnTo>
                <a:lnTo>
                  <a:pt x="1956" y="585"/>
                </a:lnTo>
                <a:lnTo>
                  <a:pt x="1960" y="595"/>
                </a:lnTo>
                <a:lnTo>
                  <a:pt x="1967" y="614"/>
                </a:lnTo>
                <a:lnTo>
                  <a:pt x="1977" y="632"/>
                </a:lnTo>
                <a:lnTo>
                  <a:pt x="1986" y="650"/>
                </a:lnTo>
                <a:lnTo>
                  <a:pt x="1997" y="667"/>
                </a:lnTo>
                <a:lnTo>
                  <a:pt x="2008" y="685"/>
                </a:lnTo>
                <a:lnTo>
                  <a:pt x="2021" y="700"/>
                </a:lnTo>
                <a:lnTo>
                  <a:pt x="2033" y="716"/>
                </a:lnTo>
                <a:lnTo>
                  <a:pt x="2047" y="731"/>
                </a:lnTo>
                <a:lnTo>
                  <a:pt x="2054" y="739"/>
                </a:lnTo>
                <a:lnTo>
                  <a:pt x="2062" y="745"/>
                </a:lnTo>
                <a:lnTo>
                  <a:pt x="2077" y="759"/>
                </a:lnTo>
                <a:lnTo>
                  <a:pt x="2092" y="771"/>
                </a:lnTo>
                <a:lnTo>
                  <a:pt x="2108" y="784"/>
                </a:lnTo>
                <a:lnTo>
                  <a:pt x="2126" y="795"/>
                </a:lnTo>
                <a:lnTo>
                  <a:pt x="2143" y="805"/>
                </a:lnTo>
                <a:lnTo>
                  <a:pt x="2161" y="814"/>
                </a:lnTo>
                <a:lnTo>
                  <a:pt x="2169" y="819"/>
                </a:lnTo>
                <a:lnTo>
                  <a:pt x="2178" y="822"/>
                </a:lnTo>
                <a:lnTo>
                  <a:pt x="2197" y="830"/>
                </a:lnTo>
                <a:lnTo>
                  <a:pt x="2217" y="837"/>
                </a:lnTo>
                <a:lnTo>
                  <a:pt x="2237" y="842"/>
                </a:lnTo>
                <a:lnTo>
                  <a:pt x="2245" y="845"/>
                </a:lnTo>
                <a:lnTo>
                  <a:pt x="2257" y="847"/>
                </a:lnTo>
                <a:lnTo>
                  <a:pt x="2277" y="851"/>
                </a:lnTo>
                <a:lnTo>
                  <a:pt x="2296" y="854"/>
                </a:lnTo>
                <a:lnTo>
                  <a:pt x="2318" y="856"/>
                </a:lnTo>
                <a:lnTo>
                  <a:pt x="2339" y="856"/>
                </a:lnTo>
                <a:lnTo>
                  <a:pt x="2360" y="856"/>
                </a:lnTo>
                <a:lnTo>
                  <a:pt x="2381" y="854"/>
                </a:lnTo>
                <a:lnTo>
                  <a:pt x="2401" y="851"/>
                </a:lnTo>
                <a:lnTo>
                  <a:pt x="2412" y="850"/>
                </a:lnTo>
                <a:lnTo>
                  <a:pt x="2422" y="847"/>
                </a:lnTo>
                <a:lnTo>
                  <a:pt x="2442" y="842"/>
                </a:lnTo>
                <a:lnTo>
                  <a:pt x="2461" y="837"/>
                </a:lnTo>
                <a:lnTo>
                  <a:pt x="2481" y="830"/>
                </a:lnTo>
                <a:lnTo>
                  <a:pt x="2500" y="822"/>
                </a:lnTo>
                <a:lnTo>
                  <a:pt x="2517" y="814"/>
                </a:lnTo>
                <a:lnTo>
                  <a:pt x="2536" y="805"/>
                </a:lnTo>
                <a:lnTo>
                  <a:pt x="2552" y="795"/>
                </a:lnTo>
                <a:lnTo>
                  <a:pt x="2570" y="784"/>
                </a:lnTo>
                <a:lnTo>
                  <a:pt x="2586" y="771"/>
                </a:lnTo>
                <a:lnTo>
                  <a:pt x="2601" y="759"/>
                </a:lnTo>
                <a:lnTo>
                  <a:pt x="2616" y="745"/>
                </a:lnTo>
                <a:lnTo>
                  <a:pt x="2631" y="731"/>
                </a:lnTo>
                <a:lnTo>
                  <a:pt x="2637" y="724"/>
                </a:lnTo>
                <a:lnTo>
                  <a:pt x="2645" y="716"/>
                </a:lnTo>
                <a:lnTo>
                  <a:pt x="2657" y="700"/>
                </a:lnTo>
                <a:lnTo>
                  <a:pt x="2663" y="692"/>
                </a:lnTo>
                <a:lnTo>
                  <a:pt x="2669" y="685"/>
                </a:lnTo>
                <a:lnTo>
                  <a:pt x="2681" y="667"/>
                </a:lnTo>
                <a:lnTo>
                  <a:pt x="2692" y="650"/>
                </a:lnTo>
                <a:lnTo>
                  <a:pt x="2702" y="632"/>
                </a:lnTo>
                <a:lnTo>
                  <a:pt x="2711" y="614"/>
                </a:lnTo>
                <a:lnTo>
                  <a:pt x="2719" y="595"/>
                </a:lnTo>
                <a:lnTo>
                  <a:pt x="2727" y="575"/>
                </a:lnTo>
                <a:lnTo>
                  <a:pt x="2733" y="555"/>
                </a:lnTo>
                <a:lnTo>
                  <a:pt x="2738" y="535"/>
                </a:lnTo>
                <a:lnTo>
                  <a:pt x="2743" y="515"/>
                </a:lnTo>
                <a:lnTo>
                  <a:pt x="2747" y="494"/>
                </a:lnTo>
                <a:lnTo>
                  <a:pt x="2749" y="472"/>
                </a:lnTo>
                <a:lnTo>
                  <a:pt x="2751" y="450"/>
                </a:lnTo>
                <a:lnTo>
                  <a:pt x="2752" y="429"/>
                </a:lnTo>
                <a:lnTo>
                  <a:pt x="2751" y="416"/>
                </a:lnTo>
                <a:lnTo>
                  <a:pt x="2299" y="416"/>
                </a:lnTo>
                <a:close/>
                <a:moveTo>
                  <a:pt x="3555" y="295"/>
                </a:moveTo>
                <a:lnTo>
                  <a:pt x="3554" y="281"/>
                </a:lnTo>
                <a:lnTo>
                  <a:pt x="3554" y="267"/>
                </a:lnTo>
                <a:lnTo>
                  <a:pt x="3553" y="260"/>
                </a:lnTo>
                <a:lnTo>
                  <a:pt x="3551" y="254"/>
                </a:lnTo>
                <a:lnTo>
                  <a:pt x="3549" y="240"/>
                </a:lnTo>
                <a:lnTo>
                  <a:pt x="3546" y="227"/>
                </a:lnTo>
                <a:lnTo>
                  <a:pt x="3544" y="220"/>
                </a:lnTo>
                <a:lnTo>
                  <a:pt x="3543" y="214"/>
                </a:lnTo>
                <a:lnTo>
                  <a:pt x="3539" y="201"/>
                </a:lnTo>
                <a:lnTo>
                  <a:pt x="3534" y="189"/>
                </a:lnTo>
                <a:lnTo>
                  <a:pt x="3528" y="177"/>
                </a:lnTo>
                <a:lnTo>
                  <a:pt x="3523" y="166"/>
                </a:lnTo>
                <a:lnTo>
                  <a:pt x="3515" y="155"/>
                </a:lnTo>
                <a:lnTo>
                  <a:pt x="3509" y="144"/>
                </a:lnTo>
                <a:lnTo>
                  <a:pt x="3501" y="132"/>
                </a:lnTo>
                <a:lnTo>
                  <a:pt x="3493" y="122"/>
                </a:lnTo>
                <a:lnTo>
                  <a:pt x="3484" y="112"/>
                </a:lnTo>
                <a:lnTo>
                  <a:pt x="3475" y="104"/>
                </a:lnTo>
                <a:lnTo>
                  <a:pt x="3467" y="95"/>
                </a:lnTo>
                <a:lnTo>
                  <a:pt x="3457" y="86"/>
                </a:lnTo>
                <a:lnTo>
                  <a:pt x="3447" y="77"/>
                </a:lnTo>
                <a:lnTo>
                  <a:pt x="3435" y="70"/>
                </a:lnTo>
                <a:lnTo>
                  <a:pt x="3424" y="64"/>
                </a:lnTo>
                <a:lnTo>
                  <a:pt x="3413" y="56"/>
                </a:lnTo>
                <a:lnTo>
                  <a:pt x="3402" y="51"/>
                </a:lnTo>
                <a:lnTo>
                  <a:pt x="3389" y="45"/>
                </a:lnTo>
                <a:lnTo>
                  <a:pt x="3378" y="40"/>
                </a:lnTo>
                <a:lnTo>
                  <a:pt x="3366" y="36"/>
                </a:lnTo>
                <a:lnTo>
                  <a:pt x="3352" y="32"/>
                </a:lnTo>
                <a:lnTo>
                  <a:pt x="3339" y="30"/>
                </a:lnTo>
                <a:lnTo>
                  <a:pt x="3326" y="27"/>
                </a:lnTo>
                <a:lnTo>
                  <a:pt x="3312" y="25"/>
                </a:lnTo>
                <a:lnTo>
                  <a:pt x="3298" y="25"/>
                </a:lnTo>
                <a:lnTo>
                  <a:pt x="3284" y="24"/>
                </a:lnTo>
                <a:lnTo>
                  <a:pt x="2901" y="24"/>
                </a:lnTo>
                <a:lnTo>
                  <a:pt x="2901" y="832"/>
                </a:lnTo>
                <a:lnTo>
                  <a:pt x="3051" y="832"/>
                </a:lnTo>
                <a:lnTo>
                  <a:pt x="3051" y="565"/>
                </a:lnTo>
                <a:lnTo>
                  <a:pt x="3237" y="565"/>
                </a:lnTo>
                <a:lnTo>
                  <a:pt x="3377" y="832"/>
                </a:lnTo>
                <a:lnTo>
                  <a:pt x="3538" y="832"/>
                </a:lnTo>
                <a:lnTo>
                  <a:pt x="3388" y="545"/>
                </a:lnTo>
                <a:lnTo>
                  <a:pt x="3405" y="536"/>
                </a:lnTo>
                <a:lnTo>
                  <a:pt x="3423" y="527"/>
                </a:lnTo>
                <a:lnTo>
                  <a:pt x="3439" y="516"/>
                </a:lnTo>
                <a:lnTo>
                  <a:pt x="3455" y="505"/>
                </a:lnTo>
                <a:lnTo>
                  <a:pt x="3469" y="491"/>
                </a:lnTo>
                <a:lnTo>
                  <a:pt x="3477" y="485"/>
                </a:lnTo>
                <a:lnTo>
                  <a:pt x="3484" y="477"/>
                </a:lnTo>
                <a:lnTo>
                  <a:pt x="3490" y="470"/>
                </a:lnTo>
                <a:lnTo>
                  <a:pt x="3496" y="462"/>
                </a:lnTo>
                <a:lnTo>
                  <a:pt x="3503" y="455"/>
                </a:lnTo>
                <a:lnTo>
                  <a:pt x="3508" y="447"/>
                </a:lnTo>
                <a:lnTo>
                  <a:pt x="3518" y="430"/>
                </a:lnTo>
                <a:lnTo>
                  <a:pt x="3523" y="421"/>
                </a:lnTo>
                <a:lnTo>
                  <a:pt x="3528" y="412"/>
                </a:lnTo>
                <a:lnTo>
                  <a:pt x="3535" y="395"/>
                </a:lnTo>
                <a:lnTo>
                  <a:pt x="3543" y="376"/>
                </a:lnTo>
                <a:lnTo>
                  <a:pt x="3548" y="356"/>
                </a:lnTo>
                <a:lnTo>
                  <a:pt x="3550" y="346"/>
                </a:lnTo>
                <a:lnTo>
                  <a:pt x="3551" y="336"/>
                </a:lnTo>
                <a:lnTo>
                  <a:pt x="3554" y="316"/>
                </a:lnTo>
                <a:lnTo>
                  <a:pt x="3555" y="295"/>
                </a:lnTo>
                <a:close/>
                <a:moveTo>
                  <a:pt x="3404" y="295"/>
                </a:moveTo>
                <a:lnTo>
                  <a:pt x="3403" y="307"/>
                </a:lnTo>
                <a:lnTo>
                  <a:pt x="3402" y="319"/>
                </a:lnTo>
                <a:lnTo>
                  <a:pt x="3398" y="331"/>
                </a:lnTo>
                <a:lnTo>
                  <a:pt x="3394" y="342"/>
                </a:lnTo>
                <a:lnTo>
                  <a:pt x="3389" y="352"/>
                </a:lnTo>
                <a:lnTo>
                  <a:pt x="3383" y="362"/>
                </a:lnTo>
                <a:lnTo>
                  <a:pt x="3377" y="372"/>
                </a:lnTo>
                <a:lnTo>
                  <a:pt x="3368" y="380"/>
                </a:lnTo>
                <a:lnTo>
                  <a:pt x="3361" y="389"/>
                </a:lnTo>
                <a:lnTo>
                  <a:pt x="3351" y="395"/>
                </a:lnTo>
                <a:lnTo>
                  <a:pt x="3341" y="401"/>
                </a:lnTo>
                <a:lnTo>
                  <a:pt x="3331" y="406"/>
                </a:lnTo>
                <a:lnTo>
                  <a:pt x="3319" y="410"/>
                </a:lnTo>
                <a:lnTo>
                  <a:pt x="3307" y="414"/>
                </a:lnTo>
                <a:lnTo>
                  <a:pt x="3302" y="415"/>
                </a:lnTo>
                <a:lnTo>
                  <a:pt x="3296" y="415"/>
                </a:lnTo>
                <a:lnTo>
                  <a:pt x="3283" y="416"/>
                </a:lnTo>
                <a:lnTo>
                  <a:pt x="3051" y="416"/>
                </a:lnTo>
                <a:lnTo>
                  <a:pt x="3051" y="174"/>
                </a:lnTo>
                <a:lnTo>
                  <a:pt x="3283" y="174"/>
                </a:lnTo>
                <a:lnTo>
                  <a:pt x="3296" y="174"/>
                </a:lnTo>
                <a:lnTo>
                  <a:pt x="3307" y="176"/>
                </a:lnTo>
                <a:lnTo>
                  <a:pt x="3319" y="179"/>
                </a:lnTo>
                <a:lnTo>
                  <a:pt x="3331" y="184"/>
                </a:lnTo>
                <a:lnTo>
                  <a:pt x="3341" y="189"/>
                </a:lnTo>
                <a:lnTo>
                  <a:pt x="3351" y="194"/>
                </a:lnTo>
                <a:lnTo>
                  <a:pt x="3361" y="201"/>
                </a:lnTo>
                <a:lnTo>
                  <a:pt x="3368" y="209"/>
                </a:lnTo>
                <a:lnTo>
                  <a:pt x="3377" y="217"/>
                </a:lnTo>
                <a:lnTo>
                  <a:pt x="3383" y="227"/>
                </a:lnTo>
                <a:lnTo>
                  <a:pt x="3389" y="237"/>
                </a:lnTo>
                <a:lnTo>
                  <a:pt x="3394" y="247"/>
                </a:lnTo>
                <a:lnTo>
                  <a:pt x="3398" y="259"/>
                </a:lnTo>
                <a:lnTo>
                  <a:pt x="3402" y="270"/>
                </a:lnTo>
                <a:lnTo>
                  <a:pt x="3403" y="276"/>
                </a:lnTo>
                <a:lnTo>
                  <a:pt x="3403" y="282"/>
                </a:lnTo>
                <a:lnTo>
                  <a:pt x="3404" y="295"/>
                </a:lnTo>
                <a:close/>
                <a:moveTo>
                  <a:pt x="4822" y="429"/>
                </a:moveTo>
                <a:lnTo>
                  <a:pt x="4822" y="407"/>
                </a:lnTo>
                <a:lnTo>
                  <a:pt x="4820" y="386"/>
                </a:lnTo>
                <a:lnTo>
                  <a:pt x="4818" y="366"/>
                </a:lnTo>
                <a:lnTo>
                  <a:pt x="4815" y="346"/>
                </a:lnTo>
                <a:lnTo>
                  <a:pt x="4810" y="327"/>
                </a:lnTo>
                <a:lnTo>
                  <a:pt x="4805" y="307"/>
                </a:lnTo>
                <a:lnTo>
                  <a:pt x="4799" y="289"/>
                </a:lnTo>
                <a:lnTo>
                  <a:pt x="4791" y="271"/>
                </a:lnTo>
                <a:lnTo>
                  <a:pt x="4783" y="252"/>
                </a:lnTo>
                <a:lnTo>
                  <a:pt x="4774" y="235"/>
                </a:lnTo>
                <a:lnTo>
                  <a:pt x="4764" y="219"/>
                </a:lnTo>
                <a:lnTo>
                  <a:pt x="4754" y="202"/>
                </a:lnTo>
                <a:lnTo>
                  <a:pt x="4743" y="186"/>
                </a:lnTo>
                <a:lnTo>
                  <a:pt x="4730" y="171"/>
                </a:lnTo>
                <a:lnTo>
                  <a:pt x="4718" y="156"/>
                </a:lnTo>
                <a:lnTo>
                  <a:pt x="4704" y="142"/>
                </a:lnTo>
                <a:lnTo>
                  <a:pt x="4690" y="129"/>
                </a:lnTo>
                <a:lnTo>
                  <a:pt x="4675" y="116"/>
                </a:lnTo>
                <a:lnTo>
                  <a:pt x="4660" y="105"/>
                </a:lnTo>
                <a:lnTo>
                  <a:pt x="4645" y="94"/>
                </a:lnTo>
                <a:lnTo>
                  <a:pt x="4629" y="82"/>
                </a:lnTo>
                <a:lnTo>
                  <a:pt x="4612" y="72"/>
                </a:lnTo>
                <a:lnTo>
                  <a:pt x="4594" y="64"/>
                </a:lnTo>
                <a:lnTo>
                  <a:pt x="4577" y="56"/>
                </a:lnTo>
                <a:lnTo>
                  <a:pt x="4558" y="49"/>
                </a:lnTo>
                <a:lnTo>
                  <a:pt x="4539" y="42"/>
                </a:lnTo>
                <a:lnTo>
                  <a:pt x="4521" y="36"/>
                </a:lnTo>
                <a:lnTo>
                  <a:pt x="4501" y="32"/>
                </a:lnTo>
                <a:lnTo>
                  <a:pt x="4481" y="29"/>
                </a:lnTo>
                <a:lnTo>
                  <a:pt x="4461" y="26"/>
                </a:lnTo>
                <a:lnTo>
                  <a:pt x="4441" y="25"/>
                </a:lnTo>
                <a:lnTo>
                  <a:pt x="4420" y="24"/>
                </a:lnTo>
                <a:lnTo>
                  <a:pt x="4119" y="24"/>
                </a:lnTo>
                <a:lnTo>
                  <a:pt x="4119" y="832"/>
                </a:lnTo>
                <a:lnTo>
                  <a:pt x="4420" y="832"/>
                </a:lnTo>
                <a:lnTo>
                  <a:pt x="4441" y="831"/>
                </a:lnTo>
                <a:lnTo>
                  <a:pt x="4461" y="830"/>
                </a:lnTo>
                <a:lnTo>
                  <a:pt x="4481" y="827"/>
                </a:lnTo>
                <a:lnTo>
                  <a:pt x="4501" y="824"/>
                </a:lnTo>
                <a:lnTo>
                  <a:pt x="4521" y="820"/>
                </a:lnTo>
                <a:lnTo>
                  <a:pt x="4539" y="814"/>
                </a:lnTo>
                <a:lnTo>
                  <a:pt x="4558" y="807"/>
                </a:lnTo>
                <a:lnTo>
                  <a:pt x="4577" y="800"/>
                </a:lnTo>
                <a:lnTo>
                  <a:pt x="4594" y="792"/>
                </a:lnTo>
                <a:lnTo>
                  <a:pt x="4612" y="784"/>
                </a:lnTo>
                <a:lnTo>
                  <a:pt x="4629" y="774"/>
                </a:lnTo>
                <a:lnTo>
                  <a:pt x="4645" y="764"/>
                </a:lnTo>
                <a:lnTo>
                  <a:pt x="4660" y="752"/>
                </a:lnTo>
                <a:lnTo>
                  <a:pt x="4675" y="740"/>
                </a:lnTo>
                <a:lnTo>
                  <a:pt x="4690" y="727"/>
                </a:lnTo>
                <a:lnTo>
                  <a:pt x="4704" y="714"/>
                </a:lnTo>
                <a:lnTo>
                  <a:pt x="4718" y="700"/>
                </a:lnTo>
                <a:lnTo>
                  <a:pt x="4730" y="685"/>
                </a:lnTo>
                <a:lnTo>
                  <a:pt x="4743" y="670"/>
                </a:lnTo>
                <a:lnTo>
                  <a:pt x="4754" y="654"/>
                </a:lnTo>
                <a:lnTo>
                  <a:pt x="4764" y="637"/>
                </a:lnTo>
                <a:lnTo>
                  <a:pt x="4774" y="621"/>
                </a:lnTo>
                <a:lnTo>
                  <a:pt x="4783" y="604"/>
                </a:lnTo>
                <a:lnTo>
                  <a:pt x="4791" y="585"/>
                </a:lnTo>
                <a:lnTo>
                  <a:pt x="4799" y="567"/>
                </a:lnTo>
                <a:lnTo>
                  <a:pt x="4805" y="549"/>
                </a:lnTo>
                <a:lnTo>
                  <a:pt x="4810" y="529"/>
                </a:lnTo>
                <a:lnTo>
                  <a:pt x="4815" y="510"/>
                </a:lnTo>
                <a:lnTo>
                  <a:pt x="4818" y="490"/>
                </a:lnTo>
                <a:lnTo>
                  <a:pt x="4820" y="470"/>
                </a:lnTo>
                <a:lnTo>
                  <a:pt x="4822" y="449"/>
                </a:lnTo>
                <a:lnTo>
                  <a:pt x="4822" y="429"/>
                </a:lnTo>
                <a:close/>
                <a:moveTo>
                  <a:pt x="4674" y="429"/>
                </a:moveTo>
                <a:lnTo>
                  <a:pt x="4673" y="441"/>
                </a:lnTo>
                <a:lnTo>
                  <a:pt x="4672" y="454"/>
                </a:lnTo>
                <a:lnTo>
                  <a:pt x="4668" y="480"/>
                </a:lnTo>
                <a:lnTo>
                  <a:pt x="4665" y="491"/>
                </a:lnTo>
                <a:lnTo>
                  <a:pt x="4662" y="504"/>
                </a:lnTo>
                <a:lnTo>
                  <a:pt x="4658" y="516"/>
                </a:lnTo>
                <a:lnTo>
                  <a:pt x="4654" y="527"/>
                </a:lnTo>
                <a:lnTo>
                  <a:pt x="4648" y="539"/>
                </a:lnTo>
                <a:lnTo>
                  <a:pt x="4643" y="550"/>
                </a:lnTo>
                <a:lnTo>
                  <a:pt x="4637" y="560"/>
                </a:lnTo>
                <a:lnTo>
                  <a:pt x="4630" y="570"/>
                </a:lnTo>
                <a:lnTo>
                  <a:pt x="4623" y="580"/>
                </a:lnTo>
                <a:lnTo>
                  <a:pt x="4615" y="590"/>
                </a:lnTo>
                <a:lnTo>
                  <a:pt x="4608" y="599"/>
                </a:lnTo>
                <a:lnTo>
                  <a:pt x="4599" y="609"/>
                </a:lnTo>
                <a:lnTo>
                  <a:pt x="4590" y="616"/>
                </a:lnTo>
                <a:lnTo>
                  <a:pt x="4580" y="625"/>
                </a:lnTo>
                <a:lnTo>
                  <a:pt x="4572" y="632"/>
                </a:lnTo>
                <a:lnTo>
                  <a:pt x="4562" y="639"/>
                </a:lnTo>
                <a:lnTo>
                  <a:pt x="4551" y="646"/>
                </a:lnTo>
                <a:lnTo>
                  <a:pt x="4541" y="652"/>
                </a:lnTo>
                <a:lnTo>
                  <a:pt x="4529" y="657"/>
                </a:lnTo>
                <a:lnTo>
                  <a:pt x="4518" y="662"/>
                </a:lnTo>
                <a:lnTo>
                  <a:pt x="4507" y="667"/>
                </a:lnTo>
                <a:lnTo>
                  <a:pt x="4494" y="671"/>
                </a:lnTo>
                <a:lnTo>
                  <a:pt x="4483" y="675"/>
                </a:lnTo>
                <a:lnTo>
                  <a:pt x="4471" y="677"/>
                </a:lnTo>
                <a:lnTo>
                  <a:pt x="4458" y="680"/>
                </a:lnTo>
                <a:lnTo>
                  <a:pt x="4446" y="681"/>
                </a:lnTo>
                <a:lnTo>
                  <a:pt x="4432" y="682"/>
                </a:lnTo>
                <a:lnTo>
                  <a:pt x="4420" y="682"/>
                </a:lnTo>
                <a:lnTo>
                  <a:pt x="4269" y="682"/>
                </a:lnTo>
                <a:lnTo>
                  <a:pt x="4269" y="174"/>
                </a:lnTo>
                <a:lnTo>
                  <a:pt x="4420" y="174"/>
                </a:lnTo>
                <a:lnTo>
                  <a:pt x="4432" y="174"/>
                </a:lnTo>
                <a:lnTo>
                  <a:pt x="4446" y="175"/>
                </a:lnTo>
                <a:lnTo>
                  <a:pt x="4471" y="179"/>
                </a:lnTo>
                <a:lnTo>
                  <a:pt x="4483" y="181"/>
                </a:lnTo>
                <a:lnTo>
                  <a:pt x="4494" y="185"/>
                </a:lnTo>
                <a:lnTo>
                  <a:pt x="4507" y="189"/>
                </a:lnTo>
                <a:lnTo>
                  <a:pt x="4518" y="194"/>
                </a:lnTo>
                <a:lnTo>
                  <a:pt x="4529" y="199"/>
                </a:lnTo>
                <a:lnTo>
                  <a:pt x="4541" y="204"/>
                </a:lnTo>
                <a:lnTo>
                  <a:pt x="4551" y="210"/>
                </a:lnTo>
                <a:lnTo>
                  <a:pt x="4562" y="217"/>
                </a:lnTo>
                <a:lnTo>
                  <a:pt x="4572" y="224"/>
                </a:lnTo>
                <a:lnTo>
                  <a:pt x="4580" y="231"/>
                </a:lnTo>
                <a:lnTo>
                  <a:pt x="4590" y="240"/>
                </a:lnTo>
                <a:lnTo>
                  <a:pt x="4599" y="249"/>
                </a:lnTo>
                <a:lnTo>
                  <a:pt x="4608" y="257"/>
                </a:lnTo>
                <a:lnTo>
                  <a:pt x="4615" y="266"/>
                </a:lnTo>
                <a:lnTo>
                  <a:pt x="4623" y="276"/>
                </a:lnTo>
                <a:lnTo>
                  <a:pt x="4630" y="286"/>
                </a:lnTo>
                <a:lnTo>
                  <a:pt x="4637" y="296"/>
                </a:lnTo>
                <a:lnTo>
                  <a:pt x="4643" y="306"/>
                </a:lnTo>
                <a:lnTo>
                  <a:pt x="4648" y="317"/>
                </a:lnTo>
                <a:lnTo>
                  <a:pt x="4654" y="329"/>
                </a:lnTo>
                <a:lnTo>
                  <a:pt x="4658" y="341"/>
                </a:lnTo>
                <a:lnTo>
                  <a:pt x="4662" y="352"/>
                </a:lnTo>
                <a:lnTo>
                  <a:pt x="4665" y="365"/>
                </a:lnTo>
                <a:lnTo>
                  <a:pt x="4668" y="376"/>
                </a:lnTo>
                <a:lnTo>
                  <a:pt x="4670" y="390"/>
                </a:lnTo>
                <a:lnTo>
                  <a:pt x="4672" y="402"/>
                </a:lnTo>
                <a:lnTo>
                  <a:pt x="4673" y="415"/>
                </a:lnTo>
                <a:lnTo>
                  <a:pt x="4674" y="429"/>
                </a:lnTo>
                <a:close/>
                <a:moveTo>
                  <a:pt x="3738" y="832"/>
                </a:moveTo>
                <a:lnTo>
                  <a:pt x="3887" y="832"/>
                </a:lnTo>
                <a:lnTo>
                  <a:pt x="3887" y="24"/>
                </a:lnTo>
                <a:lnTo>
                  <a:pt x="3738" y="24"/>
                </a:lnTo>
                <a:lnTo>
                  <a:pt x="3738" y="832"/>
                </a:lnTo>
                <a:close/>
                <a:moveTo>
                  <a:pt x="0" y="24"/>
                </a:moveTo>
                <a:lnTo>
                  <a:pt x="0" y="832"/>
                </a:lnTo>
                <a:lnTo>
                  <a:pt x="150" y="832"/>
                </a:lnTo>
                <a:lnTo>
                  <a:pt x="150" y="565"/>
                </a:lnTo>
                <a:lnTo>
                  <a:pt x="442" y="565"/>
                </a:lnTo>
                <a:lnTo>
                  <a:pt x="519" y="416"/>
                </a:lnTo>
                <a:lnTo>
                  <a:pt x="150" y="416"/>
                </a:lnTo>
                <a:lnTo>
                  <a:pt x="150" y="174"/>
                </a:lnTo>
                <a:lnTo>
                  <a:pt x="555" y="174"/>
                </a:lnTo>
                <a:lnTo>
                  <a:pt x="555" y="24"/>
                </a:lnTo>
                <a:lnTo>
                  <a:pt x="0" y="24"/>
                </a:lnTo>
                <a:close/>
                <a:moveTo>
                  <a:pt x="1624" y="24"/>
                </a:moveTo>
                <a:lnTo>
                  <a:pt x="1624" y="617"/>
                </a:lnTo>
                <a:lnTo>
                  <a:pt x="1315" y="24"/>
                </a:lnTo>
                <a:lnTo>
                  <a:pt x="1104" y="24"/>
                </a:lnTo>
                <a:lnTo>
                  <a:pt x="1104" y="832"/>
                </a:lnTo>
                <a:lnTo>
                  <a:pt x="1252" y="832"/>
                </a:lnTo>
                <a:lnTo>
                  <a:pt x="1252" y="239"/>
                </a:lnTo>
                <a:lnTo>
                  <a:pt x="1563" y="832"/>
                </a:lnTo>
                <a:lnTo>
                  <a:pt x="1774" y="832"/>
                </a:lnTo>
                <a:lnTo>
                  <a:pt x="1774" y="24"/>
                </a:lnTo>
                <a:lnTo>
                  <a:pt x="1624" y="24"/>
                </a:lnTo>
                <a:close/>
                <a:moveTo>
                  <a:pt x="723" y="832"/>
                </a:moveTo>
                <a:lnTo>
                  <a:pt x="872" y="832"/>
                </a:lnTo>
                <a:lnTo>
                  <a:pt x="872" y="24"/>
                </a:lnTo>
                <a:lnTo>
                  <a:pt x="723" y="24"/>
                </a:lnTo>
                <a:lnTo>
                  <a:pt x="723" y="83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4" name="Otsikko 3">
            <a:extLst>
              <a:ext uri="{FF2B5EF4-FFF2-40B4-BE49-F238E27FC236}">
                <a16:creationId xmlns:a16="http://schemas.microsoft.com/office/drawing/2014/main" id="{CDB90307-7171-458F-9E75-8CA5AF0C801A}"/>
              </a:ext>
            </a:extLst>
          </p:cNvPr>
          <p:cNvSpPr>
            <a:spLocks noGrp="1"/>
          </p:cNvSpPr>
          <p:nvPr>
            <p:ph type="title"/>
          </p:nvPr>
        </p:nvSpPr>
        <p:spPr>
          <a:xfrm>
            <a:off x="838199" y="2890800"/>
            <a:ext cx="6336000" cy="1260000"/>
          </a:xfrm>
        </p:spPr>
        <p:txBody>
          <a:bodyPr anchor="t"/>
          <a:lstStyle>
            <a:lvl1pPr>
              <a:defRPr sz="4100">
                <a:solidFill>
                  <a:schemeClr val="bg1"/>
                </a:solidFill>
              </a:defRPr>
            </a:lvl1pPr>
          </a:lstStyle>
          <a:p>
            <a:r>
              <a:rPr lang="en-US"/>
              <a:t>Click to edit Master title style</a:t>
            </a:r>
            <a:endParaRPr lang="fi-FI" dirty="0"/>
          </a:p>
        </p:txBody>
      </p:sp>
      <p:sp>
        <p:nvSpPr>
          <p:cNvPr id="6" name="TextBox 11">
            <a:extLst>
              <a:ext uri="{FF2B5EF4-FFF2-40B4-BE49-F238E27FC236}">
                <a16:creationId xmlns:a16="http://schemas.microsoft.com/office/drawing/2014/main" id="{3B885F8B-E704-4666-970C-FD9A60592FE1}"/>
              </a:ext>
            </a:extLst>
          </p:cNvPr>
          <p:cNvSpPr txBox="1"/>
          <p:nvPr/>
        </p:nvSpPr>
        <p:spPr>
          <a:xfrm>
            <a:off x="826739" y="4293096"/>
            <a:ext cx="2487961" cy="2124000"/>
          </a:xfrm>
          <a:prstGeom prst="rect">
            <a:avLst/>
          </a:prstGeom>
          <a:noFill/>
        </p:spPr>
        <p:txBody>
          <a:bodyPr wrap="square" lIns="0" tIns="0" rIns="0" bIns="0" rtlCol="0">
            <a:noAutofit/>
          </a:bodyPr>
          <a:lstStyle/>
          <a:p>
            <a:pPr>
              <a:lnSpc>
                <a:spcPct val="125000"/>
              </a:lnSpc>
            </a:pPr>
            <a:r>
              <a:rPr lang="fi-FI" sz="1400" b="1" noProof="0" dirty="0">
                <a:solidFill>
                  <a:schemeClr val="bg1"/>
                </a:solidFill>
              </a:rPr>
              <a:t>Fingrid Oyj</a:t>
            </a:r>
          </a:p>
          <a:p>
            <a:pPr>
              <a:lnSpc>
                <a:spcPct val="125000"/>
              </a:lnSpc>
            </a:pPr>
            <a:r>
              <a:rPr lang="fi-FI" sz="1400" noProof="0" dirty="0">
                <a:solidFill>
                  <a:schemeClr val="bg1"/>
                </a:solidFill>
              </a:rPr>
              <a:t>Läkkisepäntie 21</a:t>
            </a:r>
          </a:p>
          <a:p>
            <a:pPr>
              <a:lnSpc>
                <a:spcPct val="125000"/>
              </a:lnSpc>
            </a:pPr>
            <a:r>
              <a:rPr lang="fi-FI" sz="1400" noProof="0" dirty="0">
                <a:solidFill>
                  <a:schemeClr val="bg1"/>
                </a:solidFill>
              </a:rPr>
              <a:t>FI-00620 Helsinki</a:t>
            </a:r>
          </a:p>
          <a:p>
            <a:pPr>
              <a:lnSpc>
                <a:spcPct val="125000"/>
              </a:lnSpc>
            </a:pPr>
            <a:r>
              <a:rPr lang="fi-FI" sz="1400" noProof="0" dirty="0">
                <a:solidFill>
                  <a:schemeClr val="bg1"/>
                </a:solidFill>
              </a:rPr>
              <a:t>P.O.Box 530</a:t>
            </a:r>
          </a:p>
          <a:p>
            <a:pPr>
              <a:lnSpc>
                <a:spcPct val="125000"/>
              </a:lnSpc>
            </a:pPr>
            <a:r>
              <a:rPr lang="fi-FI" sz="1400" noProof="0" dirty="0">
                <a:solidFill>
                  <a:schemeClr val="bg1"/>
                </a:solidFill>
              </a:rPr>
              <a:t>FI-00101 Helsinki, Finland</a:t>
            </a:r>
          </a:p>
          <a:p>
            <a:pPr>
              <a:lnSpc>
                <a:spcPct val="125000"/>
              </a:lnSpc>
            </a:pPr>
            <a:r>
              <a:rPr lang="fi-FI" sz="1400" noProof="0" dirty="0">
                <a:solidFill>
                  <a:schemeClr val="bg1"/>
                </a:solidFill>
              </a:rPr>
              <a:t>Tel. +358 30 395 5000</a:t>
            </a:r>
          </a:p>
          <a:p>
            <a:pPr>
              <a:lnSpc>
                <a:spcPct val="125000"/>
              </a:lnSpc>
            </a:pPr>
            <a:r>
              <a:rPr lang="fi-FI" sz="1400" noProof="0" dirty="0" err="1">
                <a:solidFill>
                  <a:schemeClr val="bg1"/>
                </a:solidFill>
              </a:rPr>
              <a:t>www.fingrid.fi</a:t>
            </a:r>
            <a:endParaRPr lang="fi-FI" sz="1400" noProof="0" dirty="0">
              <a:solidFill>
                <a:schemeClr val="bg1"/>
              </a:solidFill>
            </a:endParaRPr>
          </a:p>
        </p:txBody>
      </p:sp>
      <p:sp>
        <p:nvSpPr>
          <p:cNvPr id="9" name="Tekstiruutu 8">
            <a:hlinkClick r:id="rId2"/>
            <a:extLst>
              <a:ext uri="{FF2B5EF4-FFF2-40B4-BE49-F238E27FC236}">
                <a16:creationId xmlns:a16="http://schemas.microsoft.com/office/drawing/2014/main" id="{1F341FBD-141D-4D2A-97F5-32F60993930F}"/>
              </a:ext>
            </a:extLst>
          </p:cNvPr>
          <p:cNvSpPr txBox="1"/>
          <p:nvPr/>
        </p:nvSpPr>
        <p:spPr>
          <a:xfrm>
            <a:off x="826739" y="6391221"/>
            <a:ext cx="1116000" cy="252000"/>
          </a:xfrm>
          <a:prstGeom prst="rect">
            <a:avLst/>
          </a:prstGeom>
          <a:noFill/>
        </p:spPr>
        <p:txBody>
          <a:bodyPr wrap="square" rtlCol="0">
            <a:spAutoFit/>
          </a:bodyPr>
          <a:lstStyle/>
          <a:p>
            <a:endParaRPr lang="fi-FI" dirty="0" err="1">
              <a:solidFill>
                <a:schemeClr val="accent2"/>
              </a:solidFill>
            </a:endParaRPr>
          </a:p>
        </p:txBody>
      </p:sp>
      <p:sp>
        <p:nvSpPr>
          <p:cNvPr id="5" name="Kuvan paikkamerkki 5">
            <a:extLst>
              <a:ext uri="{FF2B5EF4-FFF2-40B4-BE49-F238E27FC236}">
                <a16:creationId xmlns:a16="http://schemas.microsoft.com/office/drawing/2014/main" id="{EABA8E9B-6107-ACAB-A99B-E1774BE930AF}"/>
              </a:ext>
            </a:extLst>
          </p:cNvPr>
          <p:cNvSpPr>
            <a:spLocks noGrp="1"/>
          </p:cNvSpPr>
          <p:nvPr>
            <p:ph type="pic" sz="quarter" idx="11"/>
          </p:nvPr>
        </p:nvSpPr>
        <p:spPr>
          <a:xfrm>
            <a:off x="0" y="1"/>
            <a:ext cx="12192000" cy="2343150"/>
          </a:xfrm>
        </p:spPr>
        <p:txBody>
          <a:bodyPr anchor="ctr"/>
          <a:lstStyle>
            <a:lvl1pPr marL="0" indent="0" algn="ctr">
              <a:buNone/>
              <a:defRPr/>
            </a:lvl1pPr>
          </a:lstStyle>
          <a:p>
            <a:r>
              <a:rPr lang="en-US"/>
              <a:t>Click icon to add picture</a:t>
            </a:r>
            <a:endParaRPr lang="fi-FI" dirty="0"/>
          </a:p>
        </p:txBody>
      </p:sp>
    </p:spTree>
    <p:extLst>
      <p:ext uri="{BB962C8B-B14F-4D97-AF65-F5344CB8AC3E}">
        <p14:creationId xmlns:p14="http://schemas.microsoft.com/office/powerpoint/2010/main" val="35424422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Otsikkodia 2">
    <p:bg>
      <p:bgPr>
        <a:solidFill>
          <a:schemeClr val="accent2"/>
        </a:solidFill>
        <a:effectLst/>
      </p:bgPr>
    </p:bg>
    <p:spTree>
      <p:nvGrpSpPr>
        <p:cNvPr id="1" name=""/>
        <p:cNvGrpSpPr/>
        <p:nvPr/>
      </p:nvGrpSpPr>
      <p:grpSpPr>
        <a:xfrm>
          <a:off x="0" y="0"/>
          <a:ext cx="0" cy="0"/>
          <a:chOff x="0" y="0"/>
          <a:chExt cx="0" cy="0"/>
        </a:xfrm>
      </p:grpSpPr>
      <p:sp>
        <p:nvSpPr>
          <p:cNvPr id="2" name="Otsikko 1"/>
          <p:cNvSpPr>
            <a:spLocks noGrp="1"/>
          </p:cNvSpPr>
          <p:nvPr>
            <p:ph type="ctrTitle" hasCustomPrompt="1"/>
          </p:nvPr>
        </p:nvSpPr>
        <p:spPr>
          <a:xfrm>
            <a:off x="6213400" y="1854199"/>
            <a:ext cx="5112000" cy="2880000"/>
          </a:xfrm>
        </p:spPr>
        <p:txBody>
          <a:bodyPr anchor="t"/>
          <a:lstStyle>
            <a:lvl1pPr algn="l">
              <a:lnSpc>
                <a:spcPct val="100000"/>
              </a:lnSpc>
              <a:spcBef>
                <a:spcPts val="600"/>
              </a:spcBef>
              <a:defRPr sz="4800">
                <a:solidFill>
                  <a:schemeClr val="bg1"/>
                </a:solidFill>
              </a:defRPr>
            </a:lvl1p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br>
              <a:rPr lang="fi-FI" dirty="0"/>
            </a:br>
            <a:br>
              <a:rPr lang="fi-FI" dirty="0"/>
            </a:br>
            <a:endParaRPr lang="fi-FI" dirty="0"/>
          </a:p>
        </p:txBody>
      </p:sp>
      <p:sp>
        <p:nvSpPr>
          <p:cNvPr id="3" name="Alaotsikko 2"/>
          <p:cNvSpPr>
            <a:spLocks noGrp="1"/>
          </p:cNvSpPr>
          <p:nvPr>
            <p:ph type="subTitle" idx="1"/>
          </p:nvPr>
        </p:nvSpPr>
        <p:spPr>
          <a:xfrm>
            <a:off x="6213600" y="4753478"/>
            <a:ext cx="5112000" cy="648000"/>
          </a:xfrm>
        </p:spPr>
        <p:txBody>
          <a:bodyPr anchor="t"/>
          <a:lstStyle>
            <a:lvl1pPr marL="0" indent="0" algn="l">
              <a:spcBef>
                <a:spcPts val="800"/>
              </a:spcBef>
              <a:buNone/>
              <a:defRPr sz="16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dirty="0"/>
          </a:p>
        </p:txBody>
      </p:sp>
      <p:sp>
        <p:nvSpPr>
          <p:cNvPr id="7" name="Freeform 6" descr="Fingrid logo"/>
          <p:cNvSpPr>
            <a:spLocks noChangeAspect="1" noEditPoints="1"/>
          </p:cNvSpPr>
          <p:nvPr/>
        </p:nvSpPr>
        <p:spPr bwMode="black">
          <a:xfrm>
            <a:off x="9392574" y="5870367"/>
            <a:ext cx="2306861" cy="409205"/>
          </a:xfrm>
          <a:custGeom>
            <a:avLst/>
            <a:gdLst>
              <a:gd name="T0" fmla="*/ 2515 w 4822"/>
              <a:gd name="T1" fmla="*/ 636 h 856"/>
              <a:gd name="T2" fmla="*/ 2410 w 4822"/>
              <a:gd name="T3" fmla="*/ 696 h 856"/>
              <a:gd name="T4" fmla="*/ 2287 w 4822"/>
              <a:gd name="T5" fmla="*/ 701 h 856"/>
              <a:gd name="T6" fmla="*/ 2182 w 4822"/>
              <a:gd name="T7" fmla="*/ 651 h 856"/>
              <a:gd name="T8" fmla="*/ 2121 w 4822"/>
              <a:gd name="T9" fmla="*/ 584 h 856"/>
              <a:gd name="T10" fmla="*/ 2081 w 4822"/>
              <a:gd name="T11" fmla="*/ 484 h 856"/>
              <a:gd name="T12" fmla="*/ 2081 w 4822"/>
              <a:gd name="T13" fmla="*/ 372 h 856"/>
              <a:gd name="T14" fmla="*/ 2121 w 4822"/>
              <a:gd name="T15" fmla="*/ 272 h 856"/>
              <a:gd name="T16" fmla="*/ 2172 w 4822"/>
              <a:gd name="T17" fmla="*/ 212 h 856"/>
              <a:gd name="T18" fmla="*/ 2260 w 4822"/>
              <a:gd name="T19" fmla="*/ 162 h 856"/>
              <a:gd name="T20" fmla="*/ 2368 w 4822"/>
              <a:gd name="T21" fmla="*/ 151 h 856"/>
              <a:gd name="T22" fmla="*/ 2472 w 4822"/>
              <a:gd name="T23" fmla="*/ 187 h 856"/>
              <a:gd name="T24" fmla="*/ 2642 w 4822"/>
              <a:gd name="T25" fmla="*/ 137 h 856"/>
              <a:gd name="T26" fmla="*/ 2496 w 4822"/>
              <a:gd name="T27" fmla="*/ 32 h 856"/>
              <a:gd name="T28" fmla="*/ 2339 w 4822"/>
              <a:gd name="T29" fmla="*/ 0 h 856"/>
              <a:gd name="T30" fmla="*/ 2197 w 4822"/>
              <a:gd name="T31" fmla="*/ 26 h 856"/>
              <a:gd name="T32" fmla="*/ 2062 w 4822"/>
              <a:gd name="T33" fmla="*/ 111 h 856"/>
              <a:gd name="T34" fmla="*/ 1986 w 4822"/>
              <a:gd name="T35" fmla="*/ 206 h 856"/>
              <a:gd name="T36" fmla="*/ 1931 w 4822"/>
              <a:gd name="T37" fmla="*/ 362 h 856"/>
              <a:gd name="T38" fmla="*/ 1935 w 4822"/>
              <a:gd name="T39" fmla="*/ 515 h 856"/>
              <a:gd name="T40" fmla="*/ 1977 w 4822"/>
              <a:gd name="T41" fmla="*/ 632 h 856"/>
              <a:gd name="T42" fmla="*/ 2062 w 4822"/>
              <a:gd name="T43" fmla="*/ 745 h 856"/>
              <a:gd name="T44" fmla="*/ 2178 w 4822"/>
              <a:gd name="T45" fmla="*/ 822 h 856"/>
              <a:gd name="T46" fmla="*/ 2318 w 4822"/>
              <a:gd name="T47" fmla="*/ 856 h 856"/>
              <a:gd name="T48" fmla="*/ 2461 w 4822"/>
              <a:gd name="T49" fmla="*/ 837 h 856"/>
              <a:gd name="T50" fmla="*/ 2601 w 4822"/>
              <a:gd name="T51" fmla="*/ 759 h 856"/>
              <a:gd name="T52" fmla="*/ 2681 w 4822"/>
              <a:gd name="T53" fmla="*/ 667 h 856"/>
              <a:gd name="T54" fmla="*/ 2743 w 4822"/>
              <a:gd name="T55" fmla="*/ 515 h 856"/>
              <a:gd name="T56" fmla="*/ 3554 w 4822"/>
              <a:gd name="T57" fmla="*/ 281 h 856"/>
              <a:gd name="T58" fmla="*/ 3539 w 4822"/>
              <a:gd name="T59" fmla="*/ 201 h 856"/>
              <a:gd name="T60" fmla="*/ 3484 w 4822"/>
              <a:gd name="T61" fmla="*/ 112 h 856"/>
              <a:gd name="T62" fmla="*/ 3402 w 4822"/>
              <a:gd name="T63" fmla="*/ 51 h 856"/>
              <a:gd name="T64" fmla="*/ 3298 w 4822"/>
              <a:gd name="T65" fmla="*/ 25 h 856"/>
              <a:gd name="T66" fmla="*/ 3538 w 4822"/>
              <a:gd name="T67" fmla="*/ 832 h 856"/>
              <a:gd name="T68" fmla="*/ 3484 w 4822"/>
              <a:gd name="T69" fmla="*/ 477 h 856"/>
              <a:gd name="T70" fmla="*/ 3535 w 4822"/>
              <a:gd name="T71" fmla="*/ 395 h 856"/>
              <a:gd name="T72" fmla="*/ 3403 w 4822"/>
              <a:gd name="T73" fmla="*/ 307 h 856"/>
              <a:gd name="T74" fmla="*/ 3361 w 4822"/>
              <a:gd name="T75" fmla="*/ 389 h 856"/>
              <a:gd name="T76" fmla="*/ 3283 w 4822"/>
              <a:gd name="T77" fmla="*/ 416 h 856"/>
              <a:gd name="T78" fmla="*/ 3341 w 4822"/>
              <a:gd name="T79" fmla="*/ 189 h 856"/>
              <a:gd name="T80" fmla="*/ 3398 w 4822"/>
              <a:gd name="T81" fmla="*/ 259 h 856"/>
              <a:gd name="T82" fmla="*/ 4818 w 4822"/>
              <a:gd name="T83" fmla="*/ 366 h 856"/>
              <a:gd name="T84" fmla="*/ 4764 w 4822"/>
              <a:gd name="T85" fmla="*/ 219 h 856"/>
              <a:gd name="T86" fmla="*/ 4660 w 4822"/>
              <a:gd name="T87" fmla="*/ 105 h 856"/>
              <a:gd name="T88" fmla="*/ 4521 w 4822"/>
              <a:gd name="T89" fmla="*/ 36 h 856"/>
              <a:gd name="T90" fmla="*/ 4420 w 4822"/>
              <a:gd name="T91" fmla="*/ 832 h 856"/>
              <a:gd name="T92" fmla="*/ 4577 w 4822"/>
              <a:gd name="T93" fmla="*/ 800 h 856"/>
              <a:gd name="T94" fmla="*/ 4704 w 4822"/>
              <a:gd name="T95" fmla="*/ 714 h 856"/>
              <a:gd name="T96" fmla="*/ 4791 w 4822"/>
              <a:gd name="T97" fmla="*/ 585 h 856"/>
              <a:gd name="T98" fmla="*/ 4822 w 4822"/>
              <a:gd name="T99" fmla="*/ 429 h 856"/>
              <a:gd name="T100" fmla="*/ 4654 w 4822"/>
              <a:gd name="T101" fmla="*/ 527 h 856"/>
              <a:gd name="T102" fmla="*/ 4599 w 4822"/>
              <a:gd name="T103" fmla="*/ 609 h 856"/>
              <a:gd name="T104" fmla="*/ 4518 w 4822"/>
              <a:gd name="T105" fmla="*/ 662 h 856"/>
              <a:gd name="T106" fmla="*/ 4420 w 4822"/>
              <a:gd name="T107" fmla="*/ 682 h 856"/>
              <a:gd name="T108" fmla="*/ 4494 w 4822"/>
              <a:gd name="T109" fmla="*/ 185 h 856"/>
              <a:gd name="T110" fmla="*/ 4580 w 4822"/>
              <a:gd name="T111" fmla="*/ 231 h 856"/>
              <a:gd name="T112" fmla="*/ 4643 w 4822"/>
              <a:gd name="T113" fmla="*/ 306 h 856"/>
              <a:gd name="T114" fmla="*/ 4672 w 4822"/>
              <a:gd name="T115" fmla="*/ 402 h 856"/>
              <a:gd name="T116" fmla="*/ 0 w 4822"/>
              <a:gd name="T117" fmla="*/ 24 h 856"/>
              <a:gd name="T118" fmla="*/ 555 w 4822"/>
              <a:gd name="T119" fmla="*/ 174 h 856"/>
              <a:gd name="T120" fmla="*/ 1252 w 4822"/>
              <a:gd name="T121" fmla="*/ 832 h 856"/>
              <a:gd name="T122" fmla="*/ 872 w 4822"/>
              <a:gd name="T123" fmla="*/ 24 h 8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4822" h="856">
                <a:moveTo>
                  <a:pt x="2299" y="416"/>
                </a:moveTo>
                <a:lnTo>
                  <a:pt x="2378" y="565"/>
                </a:lnTo>
                <a:lnTo>
                  <a:pt x="2568" y="565"/>
                </a:lnTo>
                <a:lnTo>
                  <a:pt x="2558" y="581"/>
                </a:lnTo>
                <a:lnTo>
                  <a:pt x="2550" y="596"/>
                </a:lnTo>
                <a:lnTo>
                  <a:pt x="2538" y="610"/>
                </a:lnTo>
                <a:lnTo>
                  <a:pt x="2527" y="624"/>
                </a:lnTo>
                <a:lnTo>
                  <a:pt x="2515" y="636"/>
                </a:lnTo>
                <a:lnTo>
                  <a:pt x="2501" y="647"/>
                </a:lnTo>
                <a:lnTo>
                  <a:pt x="2487" y="657"/>
                </a:lnTo>
                <a:lnTo>
                  <a:pt x="2474" y="667"/>
                </a:lnTo>
                <a:lnTo>
                  <a:pt x="2459" y="676"/>
                </a:lnTo>
                <a:lnTo>
                  <a:pt x="2442" y="685"/>
                </a:lnTo>
                <a:lnTo>
                  <a:pt x="2435" y="687"/>
                </a:lnTo>
                <a:lnTo>
                  <a:pt x="2426" y="691"/>
                </a:lnTo>
                <a:lnTo>
                  <a:pt x="2410" y="696"/>
                </a:lnTo>
                <a:lnTo>
                  <a:pt x="2393" y="701"/>
                </a:lnTo>
                <a:lnTo>
                  <a:pt x="2375" y="704"/>
                </a:lnTo>
                <a:lnTo>
                  <a:pt x="2358" y="706"/>
                </a:lnTo>
                <a:lnTo>
                  <a:pt x="2339" y="707"/>
                </a:lnTo>
                <a:lnTo>
                  <a:pt x="2325" y="706"/>
                </a:lnTo>
                <a:lnTo>
                  <a:pt x="2313" y="705"/>
                </a:lnTo>
                <a:lnTo>
                  <a:pt x="2299" y="704"/>
                </a:lnTo>
                <a:lnTo>
                  <a:pt x="2287" y="701"/>
                </a:lnTo>
                <a:lnTo>
                  <a:pt x="2273" y="699"/>
                </a:lnTo>
                <a:lnTo>
                  <a:pt x="2260" y="695"/>
                </a:lnTo>
                <a:lnTo>
                  <a:pt x="2237" y="685"/>
                </a:lnTo>
                <a:lnTo>
                  <a:pt x="2225" y="680"/>
                </a:lnTo>
                <a:lnTo>
                  <a:pt x="2214" y="674"/>
                </a:lnTo>
                <a:lnTo>
                  <a:pt x="2203" y="666"/>
                </a:lnTo>
                <a:lnTo>
                  <a:pt x="2192" y="659"/>
                </a:lnTo>
                <a:lnTo>
                  <a:pt x="2182" y="651"/>
                </a:lnTo>
                <a:lnTo>
                  <a:pt x="2172" y="644"/>
                </a:lnTo>
                <a:lnTo>
                  <a:pt x="2162" y="635"/>
                </a:lnTo>
                <a:lnTo>
                  <a:pt x="2158" y="630"/>
                </a:lnTo>
                <a:lnTo>
                  <a:pt x="2153" y="625"/>
                </a:lnTo>
                <a:lnTo>
                  <a:pt x="2144" y="615"/>
                </a:lnTo>
                <a:lnTo>
                  <a:pt x="2136" y="605"/>
                </a:lnTo>
                <a:lnTo>
                  <a:pt x="2128" y="595"/>
                </a:lnTo>
                <a:lnTo>
                  <a:pt x="2121" y="584"/>
                </a:lnTo>
                <a:lnTo>
                  <a:pt x="2114" y="572"/>
                </a:lnTo>
                <a:lnTo>
                  <a:pt x="2108" y="561"/>
                </a:lnTo>
                <a:lnTo>
                  <a:pt x="2102" y="549"/>
                </a:lnTo>
                <a:lnTo>
                  <a:pt x="2097" y="536"/>
                </a:lnTo>
                <a:lnTo>
                  <a:pt x="2092" y="524"/>
                </a:lnTo>
                <a:lnTo>
                  <a:pt x="2088" y="511"/>
                </a:lnTo>
                <a:lnTo>
                  <a:pt x="2084" y="497"/>
                </a:lnTo>
                <a:lnTo>
                  <a:pt x="2081" y="484"/>
                </a:lnTo>
                <a:lnTo>
                  <a:pt x="2079" y="470"/>
                </a:lnTo>
                <a:lnTo>
                  <a:pt x="2077" y="456"/>
                </a:lnTo>
                <a:lnTo>
                  <a:pt x="2076" y="442"/>
                </a:lnTo>
                <a:lnTo>
                  <a:pt x="2076" y="429"/>
                </a:lnTo>
                <a:lnTo>
                  <a:pt x="2076" y="414"/>
                </a:lnTo>
                <a:lnTo>
                  <a:pt x="2077" y="400"/>
                </a:lnTo>
                <a:lnTo>
                  <a:pt x="2079" y="386"/>
                </a:lnTo>
                <a:lnTo>
                  <a:pt x="2081" y="372"/>
                </a:lnTo>
                <a:lnTo>
                  <a:pt x="2084" y="359"/>
                </a:lnTo>
                <a:lnTo>
                  <a:pt x="2088" y="345"/>
                </a:lnTo>
                <a:lnTo>
                  <a:pt x="2092" y="332"/>
                </a:lnTo>
                <a:lnTo>
                  <a:pt x="2097" y="320"/>
                </a:lnTo>
                <a:lnTo>
                  <a:pt x="2102" y="307"/>
                </a:lnTo>
                <a:lnTo>
                  <a:pt x="2108" y="295"/>
                </a:lnTo>
                <a:lnTo>
                  <a:pt x="2114" y="284"/>
                </a:lnTo>
                <a:lnTo>
                  <a:pt x="2121" y="272"/>
                </a:lnTo>
                <a:lnTo>
                  <a:pt x="2124" y="266"/>
                </a:lnTo>
                <a:lnTo>
                  <a:pt x="2128" y="261"/>
                </a:lnTo>
                <a:lnTo>
                  <a:pt x="2136" y="251"/>
                </a:lnTo>
                <a:lnTo>
                  <a:pt x="2141" y="246"/>
                </a:lnTo>
                <a:lnTo>
                  <a:pt x="2144" y="241"/>
                </a:lnTo>
                <a:lnTo>
                  <a:pt x="2153" y="231"/>
                </a:lnTo>
                <a:lnTo>
                  <a:pt x="2162" y="221"/>
                </a:lnTo>
                <a:lnTo>
                  <a:pt x="2172" y="212"/>
                </a:lnTo>
                <a:lnTo>
                  <a:pt x="2182" y="205"/>
                </a:lnTo>
                <a:lnTo>
                  <a:pt x="2192" y="197"/>
                </a:lnTo>
                <a:lnTo>
                  <a:pt x="2203" y="190"/>
                </a:lnTo>
                <a:lnTo>
                  <a:pt x="2214" y="182"/>
                </a:lnTo>
                <a:lnTo>
                  <a:pt x="2225" y="176"/>
                </a:lnTo>
                <a:lnTo>
                  <a:pt x="2237" y="171"/>
                </a:lnTo>
                <a:lnTo>
                  <a:pt x="2249" y="166"/>
                </a:lnTo>
                <a:lnTo>
                  <a:pt x="2260" y="162"/>
                </a:lnTo>
                <a:lnTo>
                  <a:pt x="2273" y="159"/>
                </a:lnTo>
                <a:lnTo>
                  <a:pt x="2287" y="155"/>
                </a:lnTo>
                <a:lnTo>
                  <a:pt x="2299" y="152"/>
                </a:lnTo>
                <a:lnTo>
                  <a:pt x="2313" y="151"/>
                </a:lnTo>
                <a:lnTo>
                  <a:pt x="2325" y="150"/>
                </a:lnTo>
                <a:lnTo>
                  <a:pt x="2339" y="150"/>
                </a:lnTo>
                <a:lnTo>
                  <a:pt x="2354" y="150"/>
                </a:lnTo>
                <a:lnTo>
                  <a:pt x="2368" y="151"/>
                </a:lnTo>
                <a:lnTo>
                  <a:pt x="2381" y="152"/>
                </a:lnTo>
                <a:lnTo>
                  <a:pt x="2395" y="156"/>
                </a:lnTo>
                <a:lnTo>
                  <a:pt x="2409" y="160"/>
                </a:lnTo>
                <a:lnTo>
                  <a:pt x="2422" y="164"/>
                </a:lnTo>
                <a:lnTo>
                  <a:pt x="2435" y="169"/>
                </a:lnTo>
                <a:lnTo>
                  <a:pt x="2447" y="174"/>
                </a:lnTo>
                <a:lnTo>
                  <a:pt x="2460" y="181"/>
                </a:lnTo>
                <a:lnTo>
                  <a:pt x="2472" y="187"/>
                </a:lnTo>
                <a:lnTo>
                  <a:pt x="2484" y="195"/>
                </a:lnTo>
                <a:lnTo>
                  <a:pt x="2495" y="204"/>
                </a:lnTo>
                <a:lnTo>
                  <a:pt x="2505" y="212"/>
                </a:lnTo>
                <a:lnTo>
                  <a:pt x="2516" y="221"/>
                </a:lnTo>
                <a:lnTo>
                  <a:pt x="2525" y="231"/>
                </a:lnTo>
                <a:lnTo>
                  <a:pt x="2535" y="241"/>
                </a:lnTo>
                <a:lnTo>
                  <a:pt x="2656" y="154"/>
                </a:lnTo>
                <a:lnTo>
                  <a:pt x="2642" y="137"/>
                </a:lnTo>
                <a:lnTo>
                  <a:pt x="2626" y="121"/>
                </a:lnTo>
                <a:lnTo>
                  <a:pt x="2610" y="105"/>
                </a:lnTo>
                <a:lnTo>
                  <a:pt x="2592" y="90"/>
                </a:lnTo>
                <a:lnTo>
                  <a:pt x="2575" y="76"/>
                </a:lnTo>
                <a:lnTo>
                  <a:pt x="2556" y="64"/>
                </a:lnTo>
                <a:lnTo>
                  <a:pt x="2537" y="52"/>
                </a:lnTo>
                <a:lnTo>
                  <a:pt x="2517" y="41"/>
                </a:lnTo>
                <a:lnTo>
                  <a:pt x="2496" y="32"/>
                </a:lnTo>
                <a:lnTo>
                  <a:pt x="2486" y="27"/>
                </a:lnTo>
                <a:lnTo>
                  <a:pt x="2475" y="24"/>
                </a:lnTo>
                <a:lnTo>
                  <a:pt x="2454" y="16"/>
                </a:lnTo>
                <a:lnTo>
                  <a:pt x="2431" y="11"/>
                </a:lnTo>
                <a:lnTo>
                  <a:pt x="2409" y="6"/>
                </a:lnTo>
                <a:lnTo>
                  <a:pt x="2386" y="2"/>
                </a:lnTo>
                <a:lnTo>
                  <a:pt x="2363" y="0"/>
                </a:lnTo>
                <a:lnTo>
                  <a:pt x="2339" y="0"/>
                </a:lnTo>
                <a:lnTo>
                  <a:pt x="2318" y="0"/>
                </a:lnTo>
                <a:lnTo>
                  <a:pt x="2296" y="2"/>
                </a:lnTo>
                <a:lnTo>
                  <a:pt x="2277" y="5"/>
                </a:lnTo>
                <a:lnTo>
                  <a:pt x="2267" y="6"/>
                </a:lnTo>
                <a:lnTo>
                  <a:pt x="2257" y="9"/>
                </a:lnTo>
                <a:lnTo>
                  <a:pt x="2237" y="14"/>
                </a:lnTo>
                <a:lnTo>
                  <a:pt x="2217" y="19"/>
                </a:lnTo>
                <a:lnTo>
                  <a:pt x="2197" y="26"/>
                </a:lnTo>
                <a:lnTo>
                  <a:pt x="2178" y="34"/>
                </a:lnTo>
                <a:lnTo>
                  <a:pt x="2161" y="42"/>
                </a:lnTo>
                <a:lnTo>
                  <a:pt x="2143" y="51"/>
                </a:lnTo>
                <a:lnTo>
                  <a:pt x="2126" y="62"/>
                </a:lnTo>
                <a:lnTo>
                  <a:pt x="2108" y="72"/>
                </a:lnTo>
                <a:lnTo>
                  <a:pt x="2092" y="85"/>
                </a:lnTo>
                <a:lnTo>
                  <a:pt x="2077" y="97"/>
                </a:lnTo>
                <a:lnTo>
                  <a:pt x="2062" y="111"/>
                </a:lnTo>
                <a:lnTo>
                  <a:pt x="2047" y="125"/>
                </a:lnTo>
                <a:lnTo>
                  <a:pt x="2041" y="132"/>
                </a:lnTo>
                <a:lnTo>
                  <a:pt x="2033" y="140"/>
                </a:lnTo>
                <a:lnTo>
                  <a:pt x="2021" y="156"/>
                </a:lnTo>
                <a:lnTo>
                  <a:pt x="2015" y="164"/>
                </a:lnTo>
                <a:lnTo>
                  <a:pt x="2008" y="172"/>
                </a:lnTo>
                <a:lnTo>
                  <a:pt x="1997" y="189"/>
                </a:lnTo>
                <a:lnTo>
                  <a:pt x="1986" y="206"/>
                </a:lnTo>
                <a:lnTo>
                  <a:pt x="1977" y="224"/>
                </a:lnTo>
                <a:lnTo>
                  <a:pt x="1967" y="242"/>
                </a:lnTo>
                <a:lnTo>
                  <a:pt x="1960" y="261"/>
                </a:lnTo>
                <a:lnTo>
                  <a:pt x="1952" y="281"/>
                </a:lnTo>
                <a:lnTo>
                  <a:pt x="1945" y="301"/>
                </a:lnTo>
                <a:lnTo>
                  <a:pt x="1940" y="321"/>
                </a:lnTo>
                <a:lnTo>
                  <a:pt x="1935" y="341"/>
                </a:lnTo>
                <a:lnTo>
                  <a:pt x="1931" y="362"/>
                </a:lnTo>
                <a:lnTo>
                  <a:pt x="1928" y="385"/>
                </a:lnTo>
                <a:lnTo>
                  <a:pt x="1927" y="406"/>
                </a:lnTo>
                <a:lnTo>
                  <a:pt x="1927" y="429"/>
                </a:lnTo>
                <a:lnTo>
                  <a:pt x="1927" y="450"/>
                </a:lnTo>
                <a:lnTo>
                  <a:pt x="1928" y="472"/>
                </a:lnTo>
                <a:lnTo>
                  <a:pt x="1931" y="494"/>
                </a:lnTo>
                <a:lnTo>
                  <a:pt x="1933" y="504"/>
                </a:lnTo>
                <a:lnTo>
                  <a:pt x="1935" y="515"/>
                </a:lnTo>
                <a:lnTo>
                  <a:pt x="1940" y="535"/>
                </a:lnTo>
                <a:lnTo>
                  <a:pt x="1942" y="545"/>
                </a:lnTo>
                <a:lnTo>
                  <a:pt x="1945" y="555"/>
                </a:lnTo>
                <a:lnTo>
                  <a:pt x="1952" y="575"/>
                </a:lnTo>
                <a:lnTo>
                  <a:pt x="1956" y="585"/>
                </a:lnTo>
                <a:lnTo>
                  <a:pt x="1960" y="595"/>
                </a:lnTo>
                <a:lnTo>
                  <a:pt x="1967" y="614"/>
                </a:lnTo>
                <a:lnTo>
                  <a:pt x="1977" y="632"/>
                </a:lnTo>
                <a:lnTo>
                  <a:pt x="1986" y="650"/>
                </a:lnTo>
                <a:lnTo>
                  <a:pt x="1997" y="667"/>
                </a:lnTo>
                <a:lnTo>
                  <a:pt x="2008" y="685"/>
                </a:lnTo>
                <a:lnTo>
                  <a:pt x="2021" y="700"/>
                </a:lnTo>
                <a:lnTo>
                  <a:pt x="2033" y="716"/>
                </a:lnTo>
                <a:lnTo>
                  <a:pt x="2047" y="731"/>
                </a:lnTo>
                <a:lnTo>
                  <a:pt x="2054" y="739"/>
                </a:lnTo>
                <a:lnTo>
                  <a:pt x="2062" y="745"/>
                </a:lnTo>
                <a:lnTo>
                  <a:pt x="2077" y="759"/>
                </a:lnTo>
                <a:lnTo>
                  <a:pt x="2092" y="771"/>
                </a:lnTo>
                <a:lnTo>
                  <a:pt x="2108" y="784"/>
                </a:lnTo>
                <a:lnTo>
                  <a:pt x="2126" y="795"/>
                </a:lnTo>
                <a:lnTo>
                  <a:pt x="2143" y="805"/>
                </a:lnTo>
                <a:lnTo>
                  <a:pt x="2161" y="814"/>
                </a:lnTo>
                <a:lnTo>
                  <a:pt x="2169" y="819"/>
                </a:lnTo>
                <a:lnTo>
                  <a:pt x="2178" y="822"/>
                </a:lnTo>
                <a:lnTo>
                  <a:pt x="2197" y="830"/>
                </a:lnTo>
                <a:lnTo>
                  <a:pt x="2217" y="837"/>
                </a:lnTo>
                <a:lnTo>
                  <a:pt x="2237" y="842"/>
                </a:lnTo>
                <a:lnTo>
                  <a:pt x="2245" y="845"/>
                </a:lnTo>
                <a:lnTo>
                  <a:pt x="2257" y="847"/>
                </a:lnTo>
                <a:lnTo>
                  <a:pt x="2277" y="851"/>
                </a:lnTo>
                <a:lnTo>
                  <a:pt x="2296" y="854"/>
                </a:lnTo>
                <a:lnTo>
                  <a:pt x="2318" y="856"/>
                </a:lnTo>
                <a:lnTo>
                  <a:pt x="2339" y="856"/>
                </a:lnTo>
                <a:lnTo>
                  <a:pt x="2360" y="856"/>
                </a:lnTo>
                <a:lnTo>
                  <a:pt x="2381" y="854"/>
                </a:lnTo>
                <a:lnTo>
                  <a:pt x="2401" y="851"/>
                </a:lnTo>
                <a:lnTo>
                  <a:pt x="2412" y="850"/>
                </a:lnTo>
                <a:lnTo>
                  <a:pt x="2422" y="847"/>
                </a:lnTo>
                <a:lnTo>
                  <a:pt x="2442" y="842"/>
                </a:lnTo>
                <a:lnTo>
                  <a:pt x="2461" y="837"/>
                </a:lnTo>
                <a:lnTo>
                  <a:pt x="2481" y="830"/>
                </a:lnTo>
                <a:lnTo>
                  <a:pt x="2500" y="822"/>
                </a:lnTo>
                <a:lnTo>
                  <a:pt x="2517" y="814"/>
                </a:lnTo>
                <a:lnTo>
                  <a:pt x="2536" y="805"/>
                </a:lnTo>
                <a:lnTo>
                  <a:pt x="2552" y="795"/>
                </a:lnTo>
                <a:lnTo>
                  <a:pt x="2570" y="784"/>
                </a:lnTo>
                <a:lnTo>
                  <a:pt x="2586" y="771"/>
                </a:lnTo>
                <a:lnTo>
                  <a:pt x="2601" y="759"/>
                </a:lnTo>
                <a:lnTo>
                  <a:pt x="2616" y="745"/>
                </a:lnTo>
                <a:lnTo>
                  <a:pt x="2631" y="731"/>
                </a:lnTo>
                <a:lnTo>
                  <a:pt x="2637" y="724"/>
                </a:lnTo>
                <a:lnTo>
                  <a:pt x="2645" y="716"/>
                </a:lnTo>
                <a:lnTo>
                  <a:pt x="2657" y="700"/>
                </a:lnTo>
                <a:lnTo>
                  <a:pt x="2663" y="692"/>
                </a:lnTo>
                <a:lnTo>
                  <a:pt x="2669" y="685"/>
                </a:lnTo>
                <a:lnTo>
                  <a:pt x="2681" y="667"/>
                </a:lnTo>
                <a:lnTo>
                  <a:pt x="2692" y="650"/>
                </a:lnTo>
                <a:lnTo>
                  <a:pt x="2702" y="632"/>
                </a:lnTo>
                <a:lnTo>
                  <a:pt x="2711" y="614"/>
                </a:lnTo>
                <a:lnTo>
                  <a:pt x="2719" y="595"/>
                </a:lnTo>
                <a:lnTo>
                  <a:pt x="2727" y="575"/>
                </a:lnTo>
                <a:lnTo>
                  <a:pt x="2733" y="555"/>
                </a:lnTo>
                <a:lnTo>
                  <a:pt x="2738" y="535"/>
                </a:lnTo>
                <a:lnTo>
                  <a:pt x="2743" y="515"/>
                </a:lnTo>
                <a:lnTo>
                  <a:pt x="2747" y="494"/>
                </a:lnTo>
                <a:lnTo>
                  <a:pt x="2749" y="472"/>
                </a:lnTo>
                <a:lnTo>
                  <a:pt x="2751" y="450"/>
                </a:lnTo>
                <a:lnTo>
                  <a:pt x="2752" y="429"/>
                </a:lnTo>
                <a:lnTo>
                  <a:pt x="2751" y="416"/>
                </a:lnTo>
                <a:lnTo>
                  <a:pt x="2299" y="416"/>
                </a:lnTo>
                <a:close/>
                <a:moveTo>
                  <a:pt x="3555" y="295"/>
                </a:moveTo>
                <a:lnTo>
                  <a:pt x="3554" y="281"/>
                </a:lnTo>
                <a:lnTo>
                  <a:pt x="3554" y="267"/>
                </a:lnTo>
                <a:lnTo>
                  <a:pt x="3553" y="260"/>
                </a:lnTo>
                <a:lnTo>
                  <a:pt x="3551" y="254"/>
                </a:lnTo>
                <a:lnTo>
                  <a:pt x="3549" y="240"/>
                </a:lnTo>
                <a:lnTo>
                  <a:pt x="3546" y="227"/>
                </a:lnTo>
                <a:lnTo>
                  <a:pt x="3544" y="220"/>
                </a:lnTo>
                <a:lnTo>
                  <a:pt x="3543" y="214"/>
                </a:lnTo>
                <a:lnTo>
                  <a:pt x="3539" y="201"/>
                </a:lnTo>
                <a:lnTo>
                  <a:pt x="3534" y="189"/>
                </a:lnTo>
                <a:lnTo>
                  <a:pt x="3528" y="177"/>
                </a:lnTo>
                <a:lnTo>
                  <a:pt x="3523" y="166"/>
                </a:lnTo>
                <a:lnTo>
                  <a:pt x="3515" y="155"/>
                </a:lnTo>
                <a:lnTo>
                  <a:pt x="3509" y="144"/>
                </a:lnTo>
                <a:lnTo>
                  <a:pt x="3501" y="132"/>
                </a:lnTo>
                <a:lnTo>
                  <a:pt x="3493" y="122"/>
                </a:lnTo>
                <a:lnTo>
                  <a:pt x="3484" y="112"/>
                </a:lnTo>
                <a:lnTo>
                  <a:pt x="3475" y="104"/>
                </a:lnTo>
                <a:lnTo>
                  <a:pt x="3467" y="95"/>
                </a:lnTo>
                <a:lnTo>
                  <a:pt x="3457" y="86"/>
                </a:lnTo>
                <a:lnTo>
                  <a:pt x="3447" y="77"/>
                </a:lnTo>
                <a:lnTo>
                  <a:pt x="3435" y="70"/>
                </a:lnTo>
                <a:lnTo>
                  <a:pt x="3424" y="64"/>
                </a:lnTo>
                <a:lnTo>
                  <a:pt x="3413" y="56"/>
                </a:lnTo>
                <a:lnTo>
                  <a:pt x="3402" y="51"/>
                </a:lnTo>
                <a:lnTo>
                  <a:pt x="3389" y="45"/>
                </a:lnTo>
                <a:lnTo>
                  <a:pt x="3378" y="40"/>
                </a:lnTo>
                <a:lnTo>
                  <a:pt x="3366" y="36"/>
                </a:lnTo>
                <a:lnTo>
                  <a:pt x="3352" y="32"/>
                </a:lnTo>
                <a:lnTo>
                  <a:pt x="3339" y="30"/>
                </a:lnTo>
                <a:lnTo>
                  <a:pt x="3326" y="27"/>
                </a:lnTo>
                <a:lnTo>
                  <a:pt x="3312" y="25"/>
                </a:lnTo>
                <a:lnTo>
                  <a:pt x="3298" y="25"/>
                </a:lnTo>
                <a:lnTo>
                  <a:pt x="3284" y="24"/>
                </a:lnTo>
                <a:lnTo>
                  <a:pt x="2901" y="24"/>
                </a:lnTo>
                <a:lnTo>
                  <a:pt x="2901" y="832"/>
                </a:lnTo>
                <a:lnTo>
                  <a:pt x="3051" y="832"/>
                </a:lnTo>
                <a:lnTo>
                  <a:pt x="3051" y="565"/>
                </a:lnTo>
                <a:lnTo>
                  <a:pt x="3237" y="565"/>
                </a:lnTo>
                <a:lnTo>
                  <a:pt x="3377" y="832"/>
                </a:lnTo>
                <a:lnTo>
                  <a:pt x="3538" y="832"/>
                </a:lnTo>
                <a:lnTo>
                  <a:pt x="3388" y="545"/>
                </a:lnTo>
                <a:lnTo>
                  <a:pt x="3405" y="536"/>
                </a:lnTo>
                <a:lnTo>
                  <a:pt x="3423" y="527"/>
                </a:lnTo>
                <a:lnTo>
                  <a:pt x="3439" y="516"/>
                </a:lnTo>
                <a:lnTo>
                  <a:pt x="3455" y="505"/>
                </a:lnTo>
                <a:lnTo>
                  <a:pt x="3469" y="491"/>
                </a:lnTo>
                <a:lnTo>
                  <a:pt x="3477" y="485"/>
                </a:lnTo>
                <a:lnTo>
                  <a:pt x="3484" y="477"/>
                </a:lnTo>
                <a:lnTo>
                  <a:pt x="3490" y="470"/>
                </a:lnTo>
                <a:lnTo>
                  <a:pt x="3496" y="462"/>
                </a:lnTo>
                <a:lnTo>
                  <a:pt x="3503" y="455"/>
                </a:lnTo>
                <a:lnTo>
                  <a:pt x="3508" y="447"/>
                </a:lnTo>
                <a:lnTo>
                  <a:pt x="3518" y="430"/>
                </a:lnTo>
                <a:lnTo>
                  <a:pt x="3523" y="421"/>
                </a:lnTo>
                <a:lnTo>
                  <a:pt x="3528" y="412"/>
                </a:lnTo>
                <a:lnTo>
                  <a:pt x="3535" y="395"/>
                </a:lnTo>
                <a:lnTo>
                  <a:pt x="3543" y="376"/>
                </a:lnTo>
                <a:lnTo>
                  <a:pt x="3548" y="356"/>
                </a:lnTo>
                <a:lnTo>
                  <a:pt x="3550" y="346"/>
                </a:lnTo>
                <a:lnTo>
                  <a:pt x="3551" y="336"/>
                </a:lnTo>
                <a:lnTo>
                  <a:pt x="3554" y="316"/>
                </a:lnTo>
                <a:lnTo>
                  <a:pt x="3555" y="295"/>
                </a:lnTo>
                <a:close/>
                <a:moveTo>
                  <a:pt x="3404" y="295"/>
                </a:moveTo>
                <a:lnTo>
                  <a:pt x="3403" y="307"/>
                </a:lnTo>
                <a:lnTo>
                  <a:pt x="3402" y="319"/>
                </a:lnTo>
                <a:lnTo>
                  <a:pt x="3398" y="331"/>
                </a:lnTo>
                <a:lnTo>
                  <a:pt x="3394" y="342"/>
                </a:lnTo>
                <a:lnTo>
                  <a:pt x="3389" y="352"/>
                </a:lnTo>
                <a:lnTo>
                  <a:pt x="3383" y="362"/>
                </a:lnTo>
                <a:lnTo>
                  <a:pt x="3377" y="372"/>
                </a:lnTo>
                <a:lnTo>
                  <a:pt x="3368" y="380"/>
                </a:lnTo>
                <a:lnTo>
                  <a:pt x="3361" y="389"/>
                </a:lnTo>
                <a:lnTo>
                  <a:pt x="3351" y="395"/>
                </a:lnTo>
                <a:lnTo>
                  <a:pt x="3341" y="401"/>
                </a:lnTo>
                <a:lnTo>
                  <a:pt x="3331" y="406"/>
                </a:lnTo>
                <a:lnTo>
                  <a:pt x="3319" y="410"/>
                </a:lnTo>
                <a:lnTo>
                  <a:pt x="3307" y="414"/>
                </a:lnTo>
                <a:lnTo>
                  <a:pt x="3302" y="415"/>
                </a:lnTo>
                <a:lnTo>
                  <a:pt x="3296" y="415"/>
                </a:lnTo>
                <a:lnTo>
                  <a:pt x="3283" y="416"/>
                </a:lnTo>
                <a:lnTo>
                  <a:pt x="3051" y="416"/>
                </a:lnTo>
                <a:lnTo>
                  <a:pt x="3051" y="174"/>
                </a:lnTo>
                <a:lnTo>
                  <a:pt x="3283" y="174"/>
                </a:lnTo>
                <a:lnTo>
                  <a:pt x="3296" y="174"/>
                </a:lnTo>
                <a:lnTo>
                  <a:pt x="3307" y="176"/>
                </a:lnTo>
                <a:lnTo>
                  <a:pt x="3319" y="179"/>
                </a:lnTo>
                <a:lnTo>
                  <a:pt x="3331" y="184"/>
                </a:lnTo>
                <a:lnTo>
                  <a:pt x="3341" y="189"/>
                </a:lnTo>
                <a:lnTo>
                  <a:pt x="3351" y="194"/>
                </a:lnTo>
                <a:lnTo>
                  <a:pt x="3361" y="201"/>
                </a:lnTo>
                <a:lnTo>
                  <a:pt x="3368" y="209"/>
                </a:lnTo>
                <a:lnTo>
                  <a:pt x="3377" y="217"/>
                </a:lnTo>
                <a:lnTo>
                  <a:pt x="3383" y="227"/>
                </a:lnTo>
                <a:lnTo>
                  <a:pt x="3389" y="237"/>
                </a:lnTo>
                <a:lnTo>
                  <a:pt x="3394" y="247"/>
                </a:lnTo>
                <a:lnTo>
                  <a:pt x="3398" y="259"/>
                </a:lnTo>
                <a:lnTo>
                  <a:pt x="3402" y="270"/>
                </a:lnTo>
                <a:lnTo>
                  <a:pt x="3403" y="276"/>
                </a:lnTo>
                <a:lnTo>
                  <a:pt x="3403" y="282"/>
                </a:lnTo>
                <a:lnTo>
                  <a:pt x="3404" y="295"/>
                </a:lnTo>
                <a:close/>
                <a:moveTo>
                  <a:pt x="4822" y="429"/>
                </a:moveTo>
                <a:lnTo>
                  <a:pt x="4822" y="407"/>
                </a:lnTo>
                <a:lnTo>
                  <a:pt x="4820" y="386"/>
                </a:lnTo>
                <a:lnTo>
                  <a:pt x="4818" y="366"/>
                </a:lnTo>
                <a:lnTo>
                  <a:pt x="4815" y="346"/>
                </a:lnTo>
                <a:lnTo>
                  <a:pt x="4810" y="327"/>
                </a:lnTo>
                <a:lnTo>
                  <a:pt x="4805" y="307"/>
                </a:lnTo>
                <a:lnTo>
                  <a:pt x="4799" y="289"/>
                </a:lnTo>
                <a:lnTo>
                  <a:pt x="4791" y="271"/>
                </a:lnTo>
                <a:lnTo>
                  <a:pt x="4783" y="252"/>
                </a:lnTo>
                <a:lnTo>
                  <a:pt x="4774" y="235"/>
                </a:lnTo>
                <a:lnTo>
                  <a:pt x="4764" y="219"/>
                </a:lnTo>
                <a:lnTo>
                  <a:pt x="4754" y="202"/>
                </a:lnTo>
                <a:lnTo>
                  <a:pt x="4743" y="186"/>
                </a:lnTo>
                <a:lnTo>
                  <a:pt x="4730" y="171"/>
                </a:lnTo>
                <a:lnTo>
                  <a:pt x="4718" y="156"/>
                </a:lnTo>
                <a:lnTo>
                  <a:pt x="4704" y="142"/>
                </a:lnTo>
                <a:lnTo>
                  <a:pt x="4690" y="129"/>
                </a:lnTo>
                <a:lnTo>
                  <a:pt x="4675" y="116"/>
                </a:lnTo>
                <a:lnTo>
                  <a:pt x="4660" y="105"/>
                </a:lnTo>
                <a:lnTo>
                  <a:pt x="4645" y="94"/>
                </a:lnTo>
                <a:lnTo>
                  <a:pt x="4629" y="82"/>
                </a:lnTo>
                <a:lnTo>
                  <a:pt x="4612" y="72"/>
                </a:lnTo>
                <a:lnTo>
                  <a:pt x="4594" y="64"/>
                </a:lnTo>
                <a:lnTo>
                  <a:pt x="4577" y="56"/>
                </a:lnTo>
                <a:lnTo>
                  <a:pt x="4558" y="49"/>
                </a:lnTo>
                <a:lnTo>
                  <a:pt x="4539" y="42"/>
                </a:lnTo>
                <a:lnTo>
                  <a:pt x="4521" y="36"/>
                </a:lnTo>
                <a:lnTo>
                  <a:pt x="4501" y="32"/>
                </a:lnTo>
                <a:lnTo>
                  <a:pt x="4481" y="29"/>
                </a:lnTo>
                <a:lnTo>
                  <a:pt x="4461" y="26"/>
                </a:lnTo>
                <a:lnTo>
                  <a:pt x="4441" y="25"/>
                </a:lnTo>
                <a:lnTo>
                  <a:pt x="4420" y="24"/>
                </a:lnTo>
                <a:lnTo>
                  <a:pt x="4119" y="24"/>
                </a:lnTo>
                <a:lnTo>
                  <a:pt x="4119" y="832"/>
                </a:lnTo>
                <a:lnTo>
                  <a:pt x="4420" y="832"/>
                </a:lnTo>
                <a:lnTo>
                  <a:pt x="4441" y="831"/>
                </a:lnTo>
                <a:lnTo>
                  <a:pt x="4461" y="830"/>
                </a:lnTo>
                <a:lnTo>
                  <a:pt x="4481" y="827"/>
                </a:lnTo>
                <a:lnTo>
                  <a:pt x="4501" y="824"/>
                </a:lnTo>
                <a:lnTo>
                  <a:pt x="4521" y="820"/>
                </a:lnTo>
                <a:lnTo>
                  <a:pt x="4539" y="814"/>
                </a:lnTo>
                <a:lnTo>
                  <a:pt x="4558" y="807"/>
                </a:lnTo>
                <a:lnTo>
                  <a:pt x="4577" y="800"/>
                </a:lnTo>
                <a:lnTo>
                  <a:pt x="4594" y="792"/>
                </a:lnTo>
                <a:lnTo>
                  <a:pt x="4612" y="784"/>
                </a:lnTo>
                <a:lnTo>
                  <a:pt x="4629" y="774"/>
                </a:lnTo>
                <a:lnTo>
                  <a:pt x="4645" y="764"/>
                </a:lnTo>
                <a:lnTo>
                  <a:pt x="4660" y="752"/>
                </a:lnTo>
                <a:lnTo>
                  <a:pt x="4675" y="740"/>
                </a:lnTo>
                <a:lnTo>
                  <a:pt x="4690" y="727"/>
                </a:lnTo>
                <a:lnTo>
                  <a:pt x="4704" y="714"/>
                </a:lnTo>
                <a:lnTo>
                  <a:pt x="4718" y="700"/>
                </a:lnTo>
                <a:lnTo>
                  <a:pt x="4730" y="685"/>
                </a:lnTo>
                <a:lnTo>
                  <a:pt x="4743" y="670"/>
                </a:lnTo>
                <a:lnTo>
                  <a:pt x="4754" y="654"/>
                </a:lnTo>
                <a:lnTo>
                  <a:pt x="4764" y="637"/>
                </a:lnTo>
                <a:lnTo>
                  <a:pt x="4774" y="621"/>
                </a:lnTo>
                <a:lnTo>
                  <a:pt x="4783" y="604"/>
                </a:lnTo>
                <a:lnTo>
                  <a:pt x="4791" y="585"/>
                </a:lnTo>
                <a:lnTo>
                  <a:pt x="4799" y="567"/>
                </a:lnTo>
                <a:lnTo>
                  <a:pt x="4805" y="549"/>
                </a:lnTo>
                <a:lnTo>
                  <a:pt x="4810" y="529"/>
                </a:lnTo>
                <a:lnTo>
                  <a:pt x="4815" y="510"/>
                </a:lnTo>
                <a:lnTo>
                  <a:pt x="4818" y="490"/>
                </a:lnTo>
                <a:lnTo>
                  <a:pt x="4820" y="470"/>
                </a:lnTo>
                <a:lnTo>
                  <a:pt x="4822" y="449"/>
                </a:lnTo>
                <a:lnTo>
                  <a:pt x="4822" y="429"/>
                </a:lnTo>
                <a:close/>
                <a:moveTo>
                  <a:pt x="4674" y="429"/>
                </a:moveTo>
                <a:lnTo>
                  <a:pt x="4673" y="441"/>
                </a:lnTo>
                <a:lnTo>
                  <a:pt x="4672" y="454"/>
                </a:lnTo>
                <a:lnTo>
                  <a:pt x="4668" y="480"/>
                </a:lnTo>
                <a:lnTo>
                  <a:pt x="4665" y="491"/>
                </a:lnTo>
                <a:lnTo>
                  <a:pt x="4662" y="504"/>
                </a:lnTo>
                <a:lnTo>
                  <a:pt x="4658" y="516"/>
                </a:lnTo>
                <a:lnTo>
                  <a:pt x="4654" y="527"/>
                </a:lnTo>
                <a:lnTo>
                  <a:pt x="4648" y="539"/>
                </a:lnTo>
                <a:lnTo>
                  <a:pt x="4643" y="550"/>
                </a:lnTo>
                <a:lnTo>
                  <a:pt x="4637" y="560"/>
                </a:lnTo>
                <a:lnTo>
                  <a:pt x="4630" y="570"/>
                </a:lnTo>
                <a:lnTo>
                  <a:pt x="4623" y="580"/>
                </a:lnTo>
                <a:lnTo>
                  <a:pt x="4615" y="590"/>
                </a:lnTo>
                <a:lnTo>
                  <a:pt x="4608" y="599"/>
                </a:lnTo>
                <a:lnTo>
                  <a:pt x="4599" y="609"/>
                </a:lnTo>
                <a:lnTo>
                  <a:pt x="4590" y="616"/>
                </a:lnTo>
                <a:lnTo>
                  <a:pt x="4580" y="625"/>
                </a:lnTo>
                <a:lnTo>
                  <a:pt x="4572" y="632"/>
                </a:lnTo>
                <a:lnTo>
                  <a:pt x="4562" y="639"/>
                </a:lnTo>
                <a:lnTo>
                  <a:pt x="4551" y="646"/>
                </a:lnTo>
                <a:lnTo>
                  <a:pt x="4541" y="652"/>
                </a:lnTo>
                <a:lnTo>
                  <a:pt x="4529" y="657"/>
                </a:lnTo>
                <a:lnTo>
                  <a:pt x="4518" y="662"/>
                </a:lnTo>
                <a:lnTo>
                  <a:pt x="4507" y="667"/>
                </a:lnTo>
                <a:lnTo>
                  <a:pt x="4494" y="671"/>
                </a:lnTo>
                <a:lnTo>
                  <a:pt x="4483" y="675"/>
                </a:lnTo>
                <a:lnTo>
                  <a:pt x="4471" y="677"/>
                </a:lnTo>
                <a:lnTo>
                  <a:pt x="4458" y="680"/>
                </a:lnTo>
                <a:lnTo>
                  <a:pt x="4446" y="681"/>
                </a:lnTo>
                <a:lnTo>
                  <a:pt x="4432" y="682"/>
                </a:lnTo>
                <a:lnTo>
                  <a:pt x="4420" y="682"/>
                </a:lnTo>
                <a:lnTo>
                  <a:pt x="4269" y="682"/>
                </a:lnTo>
                <a:lnTo>
                  <a:pt x="4269" y="174"/>
                </a:lnTo>
                <a:lnTo>
                  <a:pt x="4420" y="174"/>
                </a:lnTo>
                <a:lnTo>
                  <a:pt x="4432" y="174"/>
                </a:lnTo>
                <a:lnTo>
                  <a:pt x="4446" y="175"/>
                </a:lnTo>
                <a:lnTo>
                  <a:pt x="4471" y="179"/>
                </a:lnTo>
                <a:lnTo>
                  <a:pt x="4483" y="181"/>
                </a:lnTo>
                <a:lnTo>
                  <a:pt x="4494" y="185"/>
                </a:lnTo>
                <a:lnTo>
                  <a:pt x="4507" y="189"/>
                </a:lnTo>
                <a:lnTo>
                  <a:pt x="4518" y="194"/>
                </a:lnTo>
                <a:lnTo>
                  <a:pt x="4529" y="199"/>
                </a:lnTo>
                <a:lnTo>
                  <a:pt x="4541" y="204"/>
                </a:lnTo>
                <a:lnTo>
                  <a:pt x="4551" y="210"/>
                </a:lnTo>
                <a:lnTo>
                  <a:pt x="4562" y="217"/>
                </a:lnTo>
                <a:lnTo>
                  <a:pt x="4572" y="224"/>
                </a:lnTo>
                <a:lnTo>
                  <a:pt x="4580" y="231"/>
                </a:lnTo>
                <a:lnTo>
                  <a:pt x="4590" y="240"/>
                </a:lnTo>
                <a:lnTo>
                  <a:pt x="4599" y="249"/>
                </a:lnTo>
                <a:lnTo>
                  <a:pt x="4608" y="257"/>
                </a:lnTo>
                <a:lnTo>
                  <a:pt x="4615" y="266"/>
                </a:lnTo>
                <a:lnTo>
                  <a:pt x="4623" y="276"/>
                </a:lnTo>
                <a:lnTo>
                  <a:pt x="4630" y="286"/>
                </a:lnTo>
                <a:lnTo>
                  <a:pt x="4637" y="296"/>
                </a:lnTo>
                <a:lnTo>
                  <a:pt x="4643" y="306"/>
                </a:lnTo>
                <a:lnTo>
                  <a:pt x="4648" y="317"/>
                </a:lnTo>
                <a:lnTo>
                  <a:pt x="4654" y="329"/>
                </a:lnTo>
                <a:lnTo>
                  <a:pt x="4658" y="341"/>
                </a:lnTo>
                <a:lnTo>
                  <a:pt x="4662" y="352"/>
                </a:lnTo>
                <a:lnTo>
                  <a:pt x="4665" y="365"/>
                </a:lnTo>
                <a:lnTo>
                  <a:pt x="4668" y="376"/>
                </a:lnTo>
                <a:lnTo>
                  <a:pt x="4670" y="390"/>
                </a:lnTo>
                <a:lnTo>
                  <a:pt x="4672" y="402"/>
                </a:lnTo>
                <a:lnTo>
                  <a:pt x="4673" y="415"/>
                </a:lnTo>
                <a:lnTo>
                  <a:pt x="4674" y="429"/>
                </a:lnTo>
                <a:close/>
                <a:moveTo>
                  <a:pt x="3738" y="832"/>
                </a:moveTo>
                <a:lnTo>
                  <a:pt x="3887" y="832"/>
                </a:lnTo>
                <a:lnTo>
                  <a:pt x="3887" y="24"/>
                </a:lnTo>
                <a:lnTo>
                  <a:pt x="3738" y="24"/>
                </a:lnTo>
                <a:lnTo>
                  <a:pt x="3738" y="832"/>
                </a:lnTo>
                <a:close/>
                <a:moveTo>
                  <a:pt x="0" y="24"/>
                </a:moveTo>
                <a:lnTo>
                  <a:pt x="0" y="832"/>
                </a:lnTo>
                <a:lnTo>
                  <a:pt x="150" y="832"/>
                </a:lnTo>
                <a:lnTo>
                  <a:pt x="150" y="565"/>
                </a:lnTo>
                <a:lnTo>
                  <a:pt x="442" y="565"/>
                </a:lnTo>
                <a:lnTo>
                  <a:pt x="519" y="416"/>
                </a:lnTo>
                <a:lnTo>
                  <a:pt x="150" y="416"/>
                </a:lnTo>
                <a:lnTo>
                  <a:pt x="150" y="174"/>
                </a:lnTo>
                <a:lnTo>
                  <a:pt x="555" y="174"/>
                </a:lnTo>
                <a:lnTo>
                  <a:pt x="555" y="24"/>
                </a:lnTo>
                <a:lnTo>
                  <a:pt x="0" y="24"/>
                </a:lnTo>
                <a:close/>
                <a:moveTo>
                  <a:pt x="1624" y="24"/>
                </a:moveTo>
                <a:lnTo>
                  <a:pt x="1624" y="617"/>
                </a:lnTo>
                <a:lnTo>
                  <a:pt x="1315" y="24"/>
                </a:lnTo>
                <a:lnTo>
                  <a:pt x="1104" y="24"/>
                </a:lnTo>
                <a:lnTo>
                  <a:pt x="1104" y="832"/>
                </a:lnTo>
                <a:lnTo>
                  <a:pt x="1252" y="832"/>
                </a:lnTo>
                <a:lnTo>
                  <a:pt x="1252" y="239"/>
                </a:lnTo>
                <a:lnTo>
                  <a:pt x="1563" y="832"/>
                </a:lnTo>
                <a:lnTo>
                  <a:pt x="1774" y="832"/>
                </a:lnTo>
                <a:lnTo>
                  <a:pt x="1774" y="24"/>
                </a:lnTo>
                <a:lnTo>
                  <a:pt x="1624" y="24"/>
                </a:lnTo>
                <a:close/>
                <a:moveTo>
                  <a:pt x="723" y="832"/>
                </a:moveTo>
                <a:lnTo>
                  <a:pt x="872" y="832"/>
                </a:lnTo>
                <a:lnTo>
                  <a:pt x="872" y="24"/>
                </a:lnTo>
                <a:lnTo>
                  <a:pt x="723" y="24"/>
                </a:lnTo>
                <a:lnTo>
                  <a:pt x="723" y="83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cxnSp>
        <p:nvCxnSpPr>
          <p:cNvPr id="8" name="Straight Connector 8"/>
          <p:cNvCxnSpPr>
            <a:cxnSpLocks/>
          </p:cNvCxnSpPr>
          <p:nvPr/>
        </p:nvCxnSpPr>
        <p:spPr>
          <a:xfrm rot="-120000" flipV="1">
            <a:off x="7180763" y="841708"/>
            <a:ext cx="396000" cy="720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1" name="Päivämäärän paikkamerkki 10">
            <a:extLst>
              <a:ext uri="{FF2B5EF4-FFF2-40B4-BE49-F238E27FC236}">
                <a16:creationId xmlns:a16="http://schemas.microsoft.com/office/drawing/2014/main" id="{4638068C-7F52-4BCA-85C8-26298F2399E5}"/>
              </a:ext>
            </a:extLst>
          </p:cNvPr>
          <p:cNvSpPr>
            <a:spLocks noGrp="1"/>
          </p:cNvSpPr>
          <p:nvPr>
            <p:ph type="dt" sz="half" idx="11"/>
          </p:nvPr>
        </p:nvSpPr>
        <p:spPr>
          <a:xfrm>
            <a:off x="5735960" y="1097796"/>
            <a:ext cx="1322733" cy="209260"/>
          </a:xfrm>
          <a:prstGeom prst="rect">
            <a:avLst/>
          </a:prstGeom>
        </p:spPr>
        <p:txBody>
          <a:bodyPr/>
          <a:lstStyle>
            <a:lvl1pPr algn="r">
              <a:defRPr sz="1600">
                <a:solidFill>
                  <a:schemeClr val="bg1"/>
                </a:solidFill>
              </a:defRPr>
            </a:lvl1pPr>
          </a:lstStyle>
          <a:p>
            <a:fld id="{5C809DC7-BEA6-3446-9E74-D3126B248120}" type="datetime1">
              <a:rPr lang="fi-FI" smtClean="0"/>
              <a:t>28.8.2026</a:t>
            </a:fld>
            <a:endParaRPr lang="fi-FI" dirty="0"/>
          </a:p>
        </p:txBody>
      </p:sp>
      <p:sp>
        <p:nvSpPr>
          <p:cNvPr id="12" name="Alatunnisteen paikkamerkki 11">
            <a:extLst>
              <a:ext uri="{FF2B5EF4-FFF2-40B4-BE49-F238E27FC236}">
                <a16:creationId xmlns:a16="http://schemas.microsoft.com/office/drawing/2014/main" id="{63A34FAD-A34B-4EAF-9194-37DA1D5D6246}"/>
              </a:ext>
            </a:extLst>
          </p:cNvPr>
          <p:cNvSpPr>
            <a:spLocks noGrp="1"/>
          </p:cNvSpPr>
          <p:nvPr>
            <p:ph type="ftr" sz="quarter" idx="12"/>
          </p:nvPr>
        </p:nvSpPr>
        <p:spPr>
          <a:xfrm>
            <a:off x="7676813" y="1092568"/>
            <a:ext cx="3672000" cy="214488"/>
          </a:xfrm>
          <a:prstGeom prst="rect">
            <a:avLst/>
          </a:prstGeom>
        </p:spPr>
        <p:txBody>
          <a:bodyPr/>
          <a:lstStyle>
            <a:lvl1pPr algn="l">
              <a:defRPr sz="1600">
                <a:solidFill>
                  <a:schemeClr val="bg1"/>
                </a:solidFill>
              </a:defRPr>
            </a:lvl1pPr>
          </a:lstStyle>
          <a:p>
            <a:endParaRPr lang="fi-FI"/>
          </a:p>
        </p:txBody>
      </p:sp>
      <p:pic>
        <p:nvPicPr>
          <p:cNvPr id="5" name="Kuva 4" descr="Kuva, joka sisältää kohteen rakennus, istuminen, suuri, metalli&#10;&#10;Kuvaus luotu automaattisesti">
            <a:extLst>
              <a:ext uri="{FF2B5EF4-FFF2-40B4-BE49-F238E27FC236}">
                <a16:creationId xmlns:a16="http://schemas.microsoft.com/office/drawing/2014/main" id="{227B0BFC-3DF6-4050-96A6-0D96A8DAB45D}"/>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bwMode="ltGray">
          <a:xfrm>
            <a:off x="0" y="0"/>
            <a:ext cx="5486400" cy="6858000"/>
          </a:xfrm>
          <a:prstGeom prst="rect">
            <a:avLst/>
          </a:prstGeom>
        </p:spPr>
      </p:pic>
    </p:spTree>
    <p:extLst>
      <p:ext uri="{BB962C8B-B14F-4D97-AF65-F5344CB8AC3E}">
        <p14:creationId xmlns:p14="http://schemas.microsoft.com/office/powerpoint/2010/main" val="33769070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Otsikkodia vaihdettavalla kuvalla 3">
    <p:bg>
      <p:bgPr>
        <a:solidFill>
          <a:srgbClr val="3E5660"/>
        </a:solidFill>
        <a:effectLst/>
      </p:bgPr>
    </p:bg>
    <p:spTree>
      <p:nvGrpSpPr>
        <p:cNvPr id="1" name=""/>
        <p:cNvGrpSpPr/>
        <p:nvPr/>
      </p:nvGrpSpPr>
      <p:grpSpPr>
        <a:xfrm>
          <a:off x="0" y="0"/>
          <a:ext cx="0" cy="0"/>
          <a:chOff x="0" y="0"/>
          <a:chExt cx="0" cy="0"/>
        </a:xfrm>
      </p:grpSpPr>
      <p:sp>
        <p:nvSpPr>
          <p:cNvPr id="2" name="Otsikko 1"/>
          <p:cNvSpPr>
            <a:spLocks noGrp="1"/>
          </p:cNvSpPr>
          <p:nvPr>
            <p:ph type="ctrTitle" hasCustomPrompt="1"/>
          </p:nvPr>
        </p:nvSpPr>
        <p:spPr>
          <a:xfrm>
            <a:off x="6213400" y="1854199"/>
            <a:ext cx="5112000" cy="2880000"/>
          </a:xfrm>
        </p:spPr>
        <p:txBody>
          <a:bodyPr anchor="t"/>
          <a:lstStyle>
            <a:lvl1pPr algn="l">
              <a:lnSpc>
                <a:spcPct val="100000"/>
              </a:lnSpc>
              <a:spcBef>
                <a:spcPts val="600"/>
              </a:spcBef>
              <a:defRPr sz="4800">
                <a:solidFill>
                  <a:schemeClr val="bg1"/>
                </a:solidFill>
              </a:defRPr>
            </a:lvl1p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br>
              <a:rPr lang="fi-FI" dirty="0"/>
            </a:br>
            <a:br>
              <a:rPr lang="fi-FI" dirty="0"/>
            </a:br>
            <a:endParaRPr lang="fi-FI" dirty="0"/>
          </a:p>
        </p:txBody>
      </p:sp>
      <p:sp>
        <p:nvSpPr>
          <p:cNvPr id="3" name="Alaotsikko 2"/>
          <p:cNvSpPr>
            <a:spLocks noGrp="1"/>
          </p:cNvSpPr>
          <p:nvPr>
            <p:ph type="subTitle" idx="1"/>
          </p:nvPr>
        </p:nvSpPr>
        <p:spPr>
          <a:xfrm>
            <a:off x="6213600" y="4753478"/>
            <a:ext cx="5112000" cy="648000"/>
          </a:xfrm>
        </p:spPr>
        <p:txBody>
          <a:bodyPr anchor="t"/>
          <a:lstStyle>
            <a:lvl1pPr marL="0" indent="0" algn="l">
              <a:spcBef>
                <a:spcPts val="600"/>
              </a:spcBef>
              <a:buNone/>
              <a:defRPr sz="16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dirty="0"/>
          </a:p>
        </p:txBody>
      </p:sp>
      <p:cxnSp>
        <p:nvCxnSpPr>
          <p:cNvPr id="8" name="Straight Connector 8"/>
          <p:cNvCxnSpPr>
            <a:cxnSpLocks/>
          </p:cNvCxnSpPr>
          <p:nvPr/>
        </p:nvCxnSpPr>
        <p:spPr>
          <a:xfrm rot="-120000" flipV="1">
            <a:off x="7180763" y="841708"/>
            <a:ext cx="396000" cy="720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6" name="Kuvan paikkamerkki 5">
            <a:extLst>
              <a:ext uri="{FF2B5EF4-FFF2-40B4-BE49-F238E27FC236}">
                <a16:creationId xmlns:a16="http://schemas.microsoft.com/office/drawing/2014/main" id="{8782F9BF-DCF5-4448-A093-CD47D223EBF3}"/>
              </a:ext>
            </a:extLst>
          </p:cNvPr>
          <p:cNvSpPr>
            <a:spLocks noGrp="1"/>
          </p:cNvSpPr>
          <p:nvPr>
            <p:ph type="pic" sz="quarter" idx="10"/>
          </p:nvPr>
        </p:nvSpPr>
        <p:spPr>
          <a:xfrm>
            <a:off x="0" y="0"/>
            <a:ext cx="5486400" cy="6881813"/>
          </a:xfrm>
        </p:spPr>
        <p:txBody>
          <a:bodyPr anchor="ctr"/>
          <a:lstStyle>
            <a:lvl1pPr marL="0" indent="0" algn="ctr">
              <a:buNone/>
              <a:defRPr/>
            </a:lvl1pPr>
          </a:lstStyle>
          <a:p>
            <a:r>
              <a:rPr lang="en-US"/>
              <a:t>Click icon to add picture</a:t>
            </a:r>
            <a:endParaRPr lang="fi-FI"/>
          </a:p>
        </p:txBody>
      </p:sp>
      <p:sp>
        <p:nvSpPr>
          <p:cNvPr id="11" name="Päivämäärän paikkamerkki 10">
            <a:extLst>
              <a:ext uri="{FF2B5EF4-FFF2-40B4-BE49-F238E27FC236}">
                <a16:creationId xmlns:a16="http://schemas.microsoft.com/office/drawing/2014/main" id="{4638068C-7F52-4BCA-85C8-26298F2399E5}"/>
              </a:ext>
            </a:extLst>
          </p:cNvPr>
          <p:cNvSpPr>
            <a:spLocks noGrp="1"/>
          </p:cNvSpPr>
          <p:nvPr>
            <p:ph type="dt" sz="half" idx="11"/>
          </p:nvPr>
        </p:nvSpPr>
        <p:spPr>
          <a:xfrm>
            <a:off x="5807968" y="1052736"/>
            <a:ext cx="1250725" cy="287514"/>
          </a:xfrm>
          <a:prstGeom prst="rect">
            <a:avLst/>
          </a:prstGeom>
        </p:spPr>
        <p:txBody>
          <a:bodyPr/>
          <a:lstStyle>
            <a:lvl1pPr algn="r">
              <a:defRPr sz="1600">
                <a:solidFill>
                  <a:schemeClr val="bg1"/>
                </a:solidFill>
              </a:defRPr>
            </a:lvl1pPr>
          </a:lstStyle>
          <a:p>
            <a:fld id="{8574ECCD-77FC-1F40-8991-7C88DF62EB22}" type="datetime1">
              <a:rPr lang="fi-FI" smtClean="0"/>
              <a:t>28.8.2026</a:t>
            </a:fld>
            <a:endParaRPr lang="fi-FI" dirty="0"/>
          </a:p>
        </p:txBody>
      </p:sp>
      <p:sp>
        <p:nvSpPr>
          <p:cNvPr id="12" name="Alatunnisteen paikkamerkki 11">
            <a:extLst>
              <a:ext uri="{FF2B5EF4-FFF2-40B4-BE49-F238E27FC236}">
                <a16:creationId xmlns:a16="http://schemas.microsoft.com/office/drawing/2014/main" id="{63A34FAD-A34B-4EAF-9194-37DA1D5D6246}"/>
              </a:ext>
            </a:extLst>
          </p:cNvPr>
          <p:cNvSpPr>
            <a:spLocks noGrp="1"/>
          </p:cNvSpPr>
          <p:nvPr>
            <p:ph type="ftr" sz="quarter" idx="12"/>
          </p:nvPr>
        </p:nvSpPr>
        <p:spPr>
          <a:xfrm>
            <a:off x="7676813" y="1092568"/>
            <a:ext cx="3672000" cy="214488"/>
          </a:xfrm>
          <a:prstGeom prst="rect">
            <a:avLst/>
          </a:prstGeom>
        </p:spPr>
        <p:txBody>
          <a:bodyPr/>
          <a:lstStyle>
            <a:lvl1pPr algn="l">
              <a:defRPr sz="1600">
                <a:solidFill>
                  <a:schemeClr val="bg1"/>
                </a:solidFill>
              </a:defRPr>
            </a:lvl1pPr>
          </a:lstStyle>
          <a:p>
            <a:endParaRPr lang="fi-FI" dirty="0"/>
          </a:p>
        </p:txBody>
      </p:sp>
      <p:sp>
        <p:nvSpPr>
          <p:cNvPr id="4" name="Freeform 6" descr="Fingrid logo">
            <a:extLst>
              <a:ext uri="{FF2B5EF4-FFF2-40B4-BE49-F238E27FC236}">
                <a16:creationId xmlns:a16="http://schemas.microsoft.com/office/drawing/2014/main" id="{AFADB2A2-283E-DE3F-4B32-1AE2BDE096A0}"/>
              </a:ext>
            </a:extLst>
          </p:cNvPr>
          <p:cNvSpPr>
            <a:spLocks noChangeAspect="1" noEditPoints="1"/>
          </p:cNvSpPr>
          <p:nvPr userDrawn="1"/>
        </p:nvSpPr>
        <p:spPr bwMode="black">
          <a:xfrm>
            <a:off x="9392574" y="5870367"/>
            <a:ext cx="2306861" cy="409205"/>
          </a:xfrm>
          <a:custGeom>
            <a:avLst/>
            <a:gdLst>
              <a:gd name="T0" fmla="*/ 2515 w 4822"/>
              <a:gd name="T1" fmla="*/ 636 h 856"/>
              <a:gd name="T2" fmla="*/ 2410 w 4822"/>
              <a:gd name="T3" fmla="*/ 696 h 856"/>
              <a:gd name="T4" fmla="*/ 2287 w 4822"/>
              <a:gd name="T5" fmla="*/ 701 h 856"/>
              <a:gd name="T6" fmla="*/ 2182 w 4822"/>
              <a:gd name="T7" fmla="*/ 651 h 856"/>
              <a:gd name="T8" fmla="*/ 2121 w 4822"/>
              <a:gd name="T9" fmla="*/ 584 h 856"/>
              <a:gd name="T10" fmla="*/ 2081 w 4822"/>
              <a:gd name="T11" fmla="*/ 484 h 856"/>
              <a:gd name="T12" fmla="*/ 2081 w 4822"/>
              <a:gd name="T13" fmla="*/ 372 h 856"/>
              <a:gd name="T14" fmla="*/ 2121 w 4822"/>
              <a:gd name="T15" fmla="*/ 272 h 856"/>
              <a:gd name="T16" fmla="*/ 2172 w 4822"/>
              <a:gd name="T17" fmla="*/ 212 h 856"/>
              <a:gd name="T18" fmla="*/ 2260 w 4822"/>
              <a:gd name="T19" fmla="*/ 162 h 856"/>
              <a:gd name="T20" fmla="*/ 2368 w 4822"/>
              <a:gd name="T21" fmla="*/ 151 h 856"/>
              <a:gd name="T22" fmla="*/ 2472 w 4822"/>
              <a:gd name="T23" fmla="*/ 187 h 856"/>
              <a:gd name="T24" fmla="*/ 2642 w 4822"/>
              <a:gd name="T25" fmla="*/ 137 h 856"/>
              <a:gd name="T26" fmla="*/ 2496 w 4822"/>
              <a:gd name="T27" fmla="*/ 32 h 856"/>
              <a:gd name="T28" fmla="*/ 2339 w 4822"/>
              <a:gd name="T29" fmla="*/ 0 h 856"/>
              <a:gd name="T30" fmla="*/ 2197 w 4822"/>
              <a:gd name="T31" fmla="*/ 26 h 856"/>
              <a:gd name="T32" fmla="*/ 2062 w 4822"/>
              <a:gd name="T33" fmla="*/ 111 h 856"/>
              <a:gd name="T34" fmla="*/ 1986 w 4822"/>
              <a:gd name="T35" fmla="*/ 206 h 856"/>
              <a:gd name="T36" fmla="*/ 1931 w 4822"/>
              <a:gd name="T37" fmla="*/ 362 h 856"/>
              <a:gd name="T38" fmla="*/ 1935 w 4822"/>
              <a:gd name="T39" fmla="*/ 515 h 856"/>
              <a:gd name="T40" fmla="*/ 1977 w 4822"/>
              <a:gd name="T41" fmla="*/ 632 h 856"/>
              <a:gd name="T42" fmla="*/ 2062 w 4822"/>
              <a:gd name="T43" fmla="*/ 745 h 856"/>
              <a:gd name="T44" fmla="*/ 2178 w 4822"/>
              <a:gd name="T45" fmla="*/ 822 h 856"/>
              <a:gd name="T46" fmla="*/ 2318 w 4822"/>
              <a:gd name="T47" fmla="*/ 856 h 856"/>
              <a:gd name="T48" fmla="*/ 2461 w 4822"/>
              <a:gd name="T49" fmla="*/ 837 h 856"/>
              <a:gd name="T50" fmla="*/ 2601 w 4822"/>
              <a:gd name="T51" fmla="*/ 759 h 856"/>
              <a:gd name="T52" fmla="*/ 2681 w 4822"/>
              <a:gd name="T53" fmla="*/ 667 h 856"/>
              <a:gd name="T54" fmla="*/ 2743 w 4822"/>
              <a:gd name="T55" fmla="*/ 515 h 856"/>
              <a:gd name="T56" fmla="*/ 3554 w 4822"/>
              <a:gd name="T57" fmla="*/ 281 h 856"/>
              <a:gd name="T58" fmla="*/ 3539 w 4822"/>
              <a:gd name="T59" fmla="*/ 201 h 856"/>
              <a:gd name="T60" fmla="*/ 3484 w 4822"/>
              <a:gd name="T61" fmla="*/ 112 h 856"/>
              <a:gd name="T62" fmla="*/ 3402 w 4822"/>
              <a:gd name="T63" fmla="*/ 51 h 856"/>
              <a:gd name="T64" fmla="*/ 3298 w 4822"/>
              <a:gd name="T65" fmla="*/ 25 h 856"/>
              <a:gd name="T66" fmla="*/ 3538 w 4822"/>
              <a:gd name="T67" fmla="*/ 832 h 856"/>
              <a:gd name="T68" fmla="*/ 3484 w 4822"/>
              <a:gd name="T69" fmla="*/ 477 h 856"/>
              <a:gd name="T70" fmla="*/ 3535 w 4822"/>
              <a:gd name="T71" fmla="*/ 395 h 856"/>
              <a:gd name="T72" fmla="*/ 3403 w 4822"/>
              <a:gd name="T73" fmla="*/ 307 h 856"/>
              <a:gd name="T74" fmla="*/ 3361 w 4822"/>
              <a:gd name="T75" fmla="*/ 389 h 856"/>
              <a:gd name="T76" fmla="*/ 3283 w 4822"/>
              <a:gd name="T77" fmla="*/ 416 h 856"/>
              <a:gd name="T78" fmla="*/ 3341 w 4822"/>
              <a:gd name="T79" fmla="*/ 189 h 856"/>
              <a:gd name="T80" fmla="*/ 3398 w 4822"/>
              <a:gd name="T81" fmla="*/ 259 h 856"/>
              <a:gd name="T82" fmla="*/ 4818 w 4822"/>
              <a:gd name="T83" fmla="*/ 366 h 856"/>
              <a:gd name="T84" fmla="*/ 4764 w 4822"/>
              <a:gd name="T85" fmla="*/ 219 h 856"/>
              <a:gd name="T86" fmla="*/ 4660 w 4822"/>
              <a:gd name="T87" fmla="*/ 105 h 856"/>
              <a:gd name="T88" fmla="*/ 4521 w 4822"/>
              <a:gd name="T89" fmla="*/ 36 h 856"/>
              <a:gd name="T90" fmla="*/ 4420 w 4822"/>
              <a:gd name="T91" fmla="*/ 832 h 856"/>
              <a:gd name="T92" fmla="*/ 4577 w 4822"/>
              <a:gd name="T93" fmla="*/ 800 h 856"/>
              <a:gd name="T94" fmla="*/ 4704 w 4822"/>
              <a:gd name="T95" fmla="*/ 714 h 856"/>
              <a:gd name="T96" fmla="*/ 4791 w 4822"/>
              <a:gd name="T97" fmla="*/ 585 h 856"/>
              <a:gd name="T98" fmla="*/ 4822 w 4822"/>
              <a:gd name="T99" fmla="*/ 429 h 856"/>
              <a:gd name="T100" fmla="*/ 4654 w 4822"/>
              <a:gd name="T101" fmla="*/ 527 h 856"/>
              <a:gd name="T102" fmla="*/ 4599 w 4822"/>
              <a:gd name="T103" fmla="*/ 609 h 856"/>
              <a:gd name="T104" fmla="*/ 4518 w 4822"/>
              <a:gd name="T105" fmla="*/ 662 h 856"/>
              <a:gd name="T106" fmla="*/ 4420 w 4822"/>
              <a:gd name="T107" fmla="*/ 682 h 856"/>
              <a:gd name="T108" fmla="*/ 4494 w 4822"/>
              <a:gd name="T109" fmla="*/ 185 h 856"/>
              <a:gd name="T110" fmla="*/ 4580 w 4822"/>
              <a:gd name="T111" fmla="*/ 231 h 856"/>
              <a:gd name="T112" fmla="*/ 4643 w 4822"/>
              <a:gd name="T113" fmla="*/ 306 h 856"/>
              <a:gd name="T114" fmla="*/ 4672 w 4822"/>
              <a:gd name="T115" fmla="*/ 402 h 856"/>
              <a:gd name="T116" fmla="*/ 0 w 4822"/>
              <a:gd name="T117" fmla="*/ 24 h 856"/>
              <a:gd name="T118" fmla="*/ 555 w 4822"/>
              <a:gd name="T119" fmla="*/ 174 h 856"/>
              <a:gd name="T120" fmla="*/ 1252 w 4822"/>
              <a:gd name="T121" fmla="*/ 832 h 856"/>
              <a:gd name="T122" fmla="*/ 872 w 4822"/>
              <a:gd name="T123" fmla="*/ 24 h 8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4822" h="856">
                <a:moveTo>
                  <a:pt x="2299" y="416"/>
                </a:moveTo>
                <a:lnTo>
                  <a:pt x="2378" y="565"/>
                </a:lnTo>
                <a:lnTo>
                  <a:pt x="2568" y="565"/>
                </a:lnTo>
                <a:lnTo>
                  <a:pt x="2558" y="581"/>
                </a:lnTo>
                <a:lnTo>
                  <a:pt x="2550" y="596"/>
                </a:lnTo>
                <a:lnTo>
                  <a:pt x="2538" y="610"/>
                </a:lnTo>
                <a:lnTo>
                  <a:pt x="2527" y="624"/>
                </a:lnTo>
                <a:lnTo>
                  <a:pt x="2515" y="636"/>
                </a:lnTo>
                <a:lnTo>
                  <a:pt x="2501" y="647"/>
                </a:lnTo>
                <a:lnTo>
                  <a:pt x="2487" y="657"/>
                </a:lnTo>
                <a:lnTo>
                  <a:pt x="2474" y="667"/>
                </a:lnTo>
                <a:lnTo>
                  <a:pt x="2459" y="676"/>
                </a:lnTo>
                <a:lnTo>
                  <a:pt x="2442" y="685"/>
                </a:lnTo>
                <a:lnTo>
                  <a:pt x="2435" y="687"/>
                </a:lnTo>
                <a:lnTo>
                  <a:pt x="2426" y="691"/>
                </a:lnTo>
                <a:lnTo>
                  <a:pt x="2410" y="696"/>
                </a:lnTo>
                <a:lnTo>
                  <a:pt x="2393" y="701"/>
                </a:lnTo>
                <a:lnTo>
                  <a:pt x="2375" y="704"/>
                </a:lnTo>
                <a:lnTo>
                  <a:pt x="2358" y="706"/>
                </a:lnTo>
                <a:lnTo>
                  <a:pt x="2339" y="707"/>
                </a:lnTo>
                <a:lnTo>
                  <a:pt x="2325" y="706"/>
                </a:lnTo>
                <a:lnTo>
                  <a:pt x="2313" y="705"/>
                </a:lnTo>
                <a:lnTo>
                  <a:pt x="2299" y="704"/>
                </a:lnTo>
                <a:lnTo>
                  <a:pt x="2287" y="701"/>
                </a:lnTo>
                <a:lnTo>
                  <a:pt x="2273" y="699"/>
                </a:lnTo>
                <a:lnTo>
                  <a:pt x="2260" y="695"/>
                </a:lnTo>
                <a:lnTo>
                  <a:pt x="2237" y="685"/>
                </a:lnTo>
                <a:lnTo>
                  <a:pt x="2225" y="680"/>
                </a:lnTo>
                <a:lnTo>
                  <a:pt x="2214" y="674"/>
                </a:lnTo>
                <a:lnTo>
                  <a:pt x="2203" y="666"/>
                </a:lnTo>
                <a:lnTo>
                  <a:pt x="2192" y="659"/>
                </a:lnTo>
                <a:lnTo>
                  <a:pt x="2182" y="651"/>
                </a:lnTo>
                <a:lnTo>
                  <a:pt x="2172" y="644"/>
                </a:lnTo>
                <a:lnTo>
                  <a:pt x="2162" y="635"/>
                </a:lnTo>
                <a:lnTo>
                  <a:pt x="2158" y="630"/>
                </a:lnTo>
                <a:lnTo>
                  <a:pt x="2153" y="625"/>
                </a:lnTo>
                <a:lnTo>
                  <a:pt x="2144" y="615"/>
                </a:lnTo>
                <a:lnTo>
                  <a:pt x="2136" y="605"/>
                </a:lnTo>
                <a:lnTo>
                  <a:pt x="2128" y="595"/>
                </a:lnTo>
                <a:lnTo>
                  <a:pt x="2121" y="584"/>
                </a:lnTo>
                <a:lnTo>
                  <a:pt x="2114" y="572"/>
                </a:lnTo>
                <a:lnTo>
                  <a:pt x="2108" y="561"/>
                </a:lnTo>
                <a:lnTo>
                  <a:pt x="2102" y="549"/>
                </a:lnTo>
                <a:lnTo>
                  <a:pt x="2097" y="536"/>
                </a:lnTo>
                <a:lnTo>
                  <a:pt x="2092" y="524"/>
                </a:lnTo>
                <a:lnTo>
                  <a:pt x="2088" y="511"/>
                </a:lnTo>
                <a:lnTo>
                  <a:pt x="2084" y="497"/>
                </a:lnTo>
                <a:lnTo>
                  <a:pt x="2081" y="484"/>
                </a:lnTo>
                <a:lnTo>
                  <a:pt x="2079" y="470"/>
                </a:lnTo>
                <a:lnTo>
                  <a:pt x="2077" y="456"/>
                </a:lnTo>
                <a:lnTo>
                  <a:pt x="2076" y="442"/>
                </a:lnTo>
                <a:lnTo>
                  <a:pt x="2076" y="429"/>
                </a:lnTo>
                <a:lnTo>
                  <a:pt x="2076" y="414"/>
                </a:lnTo>
                <a:lnTo>
                  <a:pt x="2077" y="400"/>
                </a:lnTo>
                <a:lnTo>
                  <a:pt x="2079" y="386"/>
                </a:lnTo>
                <a:lnTo>
                  <a:pt x="2081" y="372"/>
                </a:lnTo>
                <a:lnTo>
                  <a:pt x="2084" y="359"/>
                </a:lnTo>
                <a:lnTo>
                  <a:pt x="2088" y="345"/>
                </a:lnTo>
                <a:lnTo>
                  <a:pt x="2092" y="332"/>
                </a:lnTo>
                <a:lnTo>
                  <a:pt x="2097" y="320"/>
                </a:lnTo>
                <a:lnTo>
                  <a:pt x="2102" y="307"/>
                </a:lnTo>
                <a:lnTo>
                  <a:pt x="2108" y="295"/>
                </a:lnTo>
                <a:lnTo>
                  <a:pt x="2114" y="284"/>
                </a:lnTo>
                <a:lnTo>
                  <a:pt x="2121" y="272"/>
                </a:lnTo>
                <a:lnTo>
                  <a:pt x="2124" y="266"/>
                </a:lnTo>
                <a:lnTo>
                  <a:pt x="2128" y="261"/>
                </a:lnTo>
                <a:lnTo>
                  <a:pt x="2136" y="251"/>
                </a:lnTo>
                <a:lnTo>
                  <a:pt x="2141" y="246"/>
                </a:lnTo>
                <a:lnTo>
                  <a:pt x="2144" y="241"/>
                </a:lnTo>
                <a:lnTo>
                  <a:pt x="2153" y="231"/>
                </a:lnTo>
                <a:lnTo>
                  <a:pt x="2162" y="221"/>
                </a:lnTo>
                <a:lnTo>
                  <a:pt x="2172" y="212"/>
                </a:lnTo>
                <a:lnTo>
                  <a:pt x="2182" y="205"/>
                </a:lnTo>
                <a:lnTo>
                  <a:pt x="2192" y="197"/>
                </a:lnTo>
                <a:lnTo>
                  <a:pt x="2203" y="190"/>
                </a:lnTo>
                <a:lnTo>
                  <a:pt x="2214" y="182"/>
                </a:lnTo>
                <a:lnTo>
                  <a:pt x="2225" y="176"/>
                </a:lnTo>
                <a:lnTo>
                  <a:pt x="2237" y="171"/>
                </a:lnTo>
                <a:lnTo>
                  <a:pt x="2249" y="166"/>
                </a:lnTo>
                <a:lnTo>
                  <a:pt x="2260" y="162"/>
                </a:lnTo>
                <a:lnTo>
                  <a:pt x="2273" y="159"/>
                </a:lnTo>
                <a:lnTo>
                  <a:pt x="2287" y="155"/>
                </a:lnTo>
                <a:lnTo>
                  <a:pt x="2299" y="152"/>
                </a:lnTo>
                <a:lnTo>
                  <a:pt x="2313" y="151"/>
                </a:lnTo>
                <a:lnTo>
                  <a:pt x="2325" y="150"/>
                </a:lnTo>
                <a:lnTo>
                  <a:pt x="2339" y="150"/>
                </a:lnTo>
                <a:lnTo>
                  <a:pt x="2354" y="150"/>
                </a:lnTo>
                <a:lnTo>
                  <a:pt x="2368" y="151"/>
                </a:lnTo>
                <a:lnTo>
                  <a:pt x="2381" y="152"/>
                </a:lnTo>
                <a:lnTo>
                  <a:pt x="2395" y="156"/>
                </a:lnTo>
                <a:lnTo>
                  <a:pt x="2409" y="160"/>
                </a:lnTo>
                <a:lnTo>
                  <a:pt x="2422" y="164"/>
                </a:lnTo>
                <a:lnTo>
                  <a:pt x="2435" y="169"/>
                </a:lnTo>
                <a:lnTo>
                  <a:pt x="2447" y="174"/>
                </a:lnTo>
                <a:lnTo>
                  <a:pt x="2460" y="181"/>
                </a:lnTo>
                <a:lnTo>
                  <a:pt x="2472" y="187"/>
                </a:lnTo>
                <a:lnTo>
                  <a:pt x="2484" y="195"/>
                </a:lnTo>
                <a:lnTo>
                  <a:pt x="2495" y="204"/>
                </a:lnTo>
                <a:lnTo>
                  <a:pt x="2505" y="212"/>
                </a:lnTo>
                <a:lnTo>
                  <a:pt x="2516" y="221"/>
                </a:lnTo>
                <a:lnTo>
                  <a:pt x="2525" y="231"/>
                </a:lnTo>
                <a:lnTo>
                  <a:pt x="2535" y="241"/>
                </a:lnTo>
                <a:lnTo>
                  <a:pt x="2656" y="154"/>
                </a:lnTo>
                <a:lnTo>
                  <a:pt x="2642" y="137"/>
                </a:lnTo>
                <a:lnTo>
                  <a:pt x="2626" y="121"/>
                </a:lnTo>
                <a:lnTo>
                  <a:pt x="2610" y="105"/>
                </a:lnTo>
                <a:lnTo>
                  <a:pt x="2592" y="90"/>
                </a:lnTo>
                <a:lnTo>
                  <a:pt x="2575" y="76"/>
                </a:lnTo>
                <a:lnTo>
                  <a:pt x="2556" y="64"/>
                </a:lnTo>
                <a:lnTo>
                  <a:pt x="2537" y="52"/>
                </a:lnTo>
                <a:lnTo>
                  <a:pt x="2517" y="41"/>
                </a:lnTo>
                <a:lnTo>
                  <a:pt x="2496" y="32"/>
                </a:lnTo>
                <a:lnTo>
                  <a:pt x="2486" y="27"/>
                </a:lnTo>
                <a:lnTo>
                  <a:pt x="2475" y="24"/>
                </a:lnTo>
                <a:lnTo>
                  <a:pt x="2454" y="16"/>
                </a:lnTo>
                <a:lnTo>
                  <a:pt x="2431" y="11"/>
                </a:lnTo>
                <a:lnTo>
                  <a:pt x="2409" y="6"/>
                </a:lnTo>
                <a:lnTo>
                  <a:pt x="2386" y="2"/>
                </a:lnTo>
                <a:lnTo>
                  <a:pt x="2363" y="0"/>
                </a:lnTo>
                <a:lnTo>
                  <a:pt x="2339" y="0"/>
                </a:lnTo>
                <a:lnTo>
                  <a:pt x="2318" y="0"/>
                </a:lnTo>
                <a:lnTo>
                  <a:pt x="2296" y="2"/>
                </a:lnTo>
                <a:lnTo>
                  <a:pt x="2277" y="5"/>
                </a:lnTo>
                <a:lnTo>
                  <a:pt x="2267" y="6"/>
                </a:lnTo>
                <a:lnTo>
                  <a:pt x="2257" y="9"/>
                </a:lnTo>
                <a:lnTo>
                  <a:pt x="2237" y="14"/>
                </a:lnTo>
                <a:lnTo>
                  <a:pt x="2217" y="19"/>
                </a:lnTo>
                <a:lnTo>
                  <a:pt x="2197" y="26"/>
                </a:lnTo>
                <a:lnTo>
                  <a:pt x="2178" y="34"/>
                </a:lnTo>
                <a:lnTo>
                  <a:pt x="2161" y="42"/>
                </a:lnTo>
                <a:lnTo>
                  <a:pt x="2143" y="51"/>
                </a:lnTo>
                <a:lnTo>
                  <a:pt x="2126" y="62"/>
                </a:lnTo>
                <a:lnTo>
                  <a:pt x="2108" y="72"/>
                </a:lnTo>
                <a:lnTo>
                  <a:pt x="2092" y="85"/>
                </a:lnTo>
                <a:lnTo>
                  <a:pt x="2077" y="97"/>
                </a:lnTo>
                <a:lnTo>
                  <a:pt x="2062" y="111"/>
                </a:lnTo>
                <a:lnTo>
                  <a:pt x="2047" y="125"/>
                </a:lnTo>
                <a:lnTo>
                  <a:pt x="2041" y="132"/>
                </a:lnTo>
                <a:lnTo>
                  <a:pt x="2033" y="140"/>
                </a:lnTo>
                <a:lnTo>
                  <a:pt x="2021" y="156"/>
                </a:lnTo>
                <a:lnTo>
                  <a:pt x="2015" y="164"/>
                </a:lnTo>
                <a:lnTo>
                  <a:pt x="2008" y="172"/>
                </a:lnTo>
                <a:lnTo>
                  <a:pt x="1997" y="189"/>
                </a:lnTo>
                <a:lnTo>
                  <a:pt x="1986" y="206"/>
                </a:lnTo>
                <a:lnTo>
                  <a:pt x="1977" y="224"/>
                </a:lnTo>
                <a:lnTo>
                  <a:pt x="1967" y="242"/>
                </a:lnTo>
                <a:lnTo>
                  <a:pt x="1960" y="261"/>
                </a:lnTo>
                <a:lnTo>
                  <a:pt x="1952" y="281"/>
                </a:lnTo>
                <a:lnTo>
                  <a:pt x="1945" y="301"/>
                </a:lnTo>
                <a:lnTo>
                  <a:pt x="1940" y="321"/>
                </a:lnTo>
                <a:lnTo>
                  <a:pt x="1935" y="341"/>
                </a:lnTo>
                <a:lnTo>
                  <a:pt x="1931" y="362"/>
                </a:lnTo>
                <a:lnTo>
                  <a:pt x="1928" y="385"/>
                </a:lnTo>
                <a:lnTo>
                  <a:pt x="1927" y="406"/>
                </a:lnTo>
                <a:lnTo>
                  <a:pt x="1927" y="429"/>
                </a:lnTo>
                <a:lnTo>
                  <a:pt x="1927" y="450"/>
                </a:lnTo>
                <a:lnTo>
                  <a:pt x="1928" y="472"/>
                </a:lnTo>
                <a:lnTo>
                  <a:pt x="1931" y="494"/>
                </a:lnTo>
                <a:lnTo>
                  <a:pt x="1933" y="504"/>
                </a:lnTo>
                <a:lnTo>
                  <a:pt x="1935" y="515"/>
                </a:lnTo>
                <a:lnTo>
                  <a:pt x="1940" y="535"/>
                </a:lnTo>
                <a:lnTo>
                  <a:pt x="1942" y="545"/>
                </a:lnTo>
                <a:lnTo>
                  <a:pt x="1945" y="555"/>
                </a:lnTo>
                <a:lnTo>
                  <a:pt x="1952" y="575"/>
                </a:lnTo>
                <a:lnTo>
                  <a:pt x="1956" y="585"/>
                </a:lnTo>
                <a:lnTo>
                  <a:pt x="1960" y="595"/>
                </a:lnTo>
                <a:lnTo>
                  <a:pt x="1967" y="614"/>
                </a:lnTo>
                <a:lnTo>
                  <a:pt x="1977" y="632"/>
                </a:lnTo>
                <a:lnTo>
                  <a:pt x="1986" y="650"/>
                </a:lnTo>
                <a:lnTo>
                  <a:pt x="1997" y="667"/>
                </a:lnTo>
                <a:lnTo>
                  <a:pt x="2008" y="685"/>
                </a:lnTo>
                <a:lnTo>
                  <a:pt x="2021" y="700"/>
                </a:lnTo>
                <a:lnTo>
                  <a:pt x="2033" y="716"/>
                </a:lnTo>
                <a:lnTo>
                  <a:pt x="2047" y="731"/>
                </a:lnTo>
                <a:lnTo>
                  <a:pt x="2054" y="739"/>
                </a:lnTo>
                <a:lnTo>
                  <a:pt x="2062" y="745"/>
                </a:lnTo>
                <a:lnTo>
                  <a:pt x="2077" y="759"/>
                </a:lnTo>
                <a:lnTo>
                  <a:pt x="2092" y="771"/>
                </a:lnTo>
                <a:lnTo>
                  <a:pt x="2108" y="784"/>
                </a:lnTo>
                <a:lnTo>
                  <a:pt x="2126" y="795"/>
                </a:lnTo>
                <a:lnTo>
                  <a:pt x="2143" y="805"/>
                </a:lnTo>
                <a:lnTo>
                  <a:pt x="2161" y="814"/>
                </a:lnTo>
                <a:lnTo>
                  <a:pt x="2169" y="819"/>
                </a:lnTo>
                <a:lnTo>
                  <a:pt x="2178" y="822"/>
                </a:lnTo>
                <a:lnTo>
                  <a:pt x="2197" y="830"/>
                </a:lnTo>
                <a:lnTo>
                  <a:pt x="2217" y="837"/>
                </a:lnTo>
                <a:lnTo>
                  <a:pt x="2237" y="842"/>
                </a:lnTo>
                <a:lnTo>
                  <a:pt x="2245" y="845"/>
                </a:lnTo>
                <a:lnTo>
                  <a:pt x="2257" y="847"/>
                </a:lnTo>
                <a:lnTo>
                  <a:pt x="2277" y="851"/>
                </a:lnTo>
                <a:lnTo>
                  <a:pt x="2296" y="854"/>
                </a:lnTo>
                <a:lnTo>
                  <a:pt x="2318" y="856"/>
                </a:lnTo>
                <a:lnTo>
                  <a:pt x="2339" y="856"/>
                </a:lnTo>
                <a:lnTo>
                  <a:pt x="2360" y="856"/>
                </a:lnTo>
                <a:lnTo>
                  <a:pt x="2381" y="854"/>
                </a:lnTo>
                <a:lnTo>
                  <a:pt x="2401" y="851"/>
                </a:lnTo>
                <a:lnTo>
                  <a:pt x="2412" y="850"/>
                </a:lnTo>
                <a:lnTo>
                  <a:pt x="2422" y="847"/>
                </a:lnTo>
                <a:lnTo>
                  <a:pt x="2442" y="842"/>
                </a:lnTo>
                <a:lnTo>
                  <a:pt x="2461" y="837"/>
                </a:lnTo>
                <a:lnTo>
                  <a:pt x="2481" y="830"/>
                </a:lnTo>
                <a:lnTo>
                  <a:pt x="2500" y="822"/>
                </a:lnTo>
                <a:lnTo>
                  <a:pt x="2517" y="814"/>
                </a:lnTo>
                <a:lnTo>
                  <a:pt x="2536" y="805"/>
                </a:lnTo>
                <a:lnTo>
                  <a:pt x="2552" y="795"/>
                </a:lnTo>
                <a:lnTo>
                  <a:pt x="2570" y="784"/>
                </a:lnTo>
                <a:lnTo>
                  <a:pt x="2586" y="771"/>
                </a:lnTo>
                <a:lnTo>
                  <a:pt x="2601" y="759"/>
                </a:lnTo>
                <a:lnTo>
                  <a:pt x="2616" y="745"/>
                </a:lnTo>
                <a:lnTo>
                  <a:pt x="2631" y="731"/>
                </a:lnTo>
                <a:lnTo>
                  <a:pt x="2637" y="724"/>
                </a:lnTo>
                <a:lnTo>
                  <a:pt x="2645" y="716"/>
                </a:lnTo>
                <a:lnTo>
                  <a:pt x="2657" y="700"/>
                </a:lnTo>
                <a:lnTo>
                  <a:pt x="2663" y="692"/>
                </a:lnTo>
                <a:lnTo>
                  <a:pt x="2669" y="685"/>
                </a:lnTo>
                <a:lnTo>
                  <a:pt x="2681" y="667"/>
                </a:lnTo>
                <a:lnTo>
                  <a:pt x="2692" y="650"/>
                </a:lnTo>
                <a:lnTo>
                  <a:pt x="2702" y="632"/>
                </a:lnTo>
                <a:lnTo>
                  <a:pt x="2711" y="614"/>
                </a:lnTo>
                <a:lnTo>
                  <a:pt x="2719" y="595"/>
                </a:lnTo>
                <a:lnTo>
                  <a:pt x="2727" y="575"/>
                </a:lnTo>
                <a:lnTo>
                  <a:pt x="2733" y="555"/>
                </a:lnTo>
                <a:lnTo>
                  <a:pt x="2738" y="535"/>
                </a:lnTo>
                <a:lnTo>
                  <a:pt x="2743" y="515"/>
                </a:lnTo>
                <a:lnTo>
                  <a:pt x="2747" y="494"/>
                </a:lnTo>
                <a:lnTo>
                  <a:pt x="2749" y="472"/>
                </a:lnTo>
                <a:lnTo>
                  <a:pt x="2751" y="450"/>
                </a:lnTo>
                <a:lnTo>
                  <a:pt x="2752" y="429"/>
                </a:lnTo>
                <a:lnTo>
                  <a:pt x="2751" y="416"/>
                </a:lnTo>
                <a:lnTo>
                  <a:pt x="2299" y="416"/>
                </a:lnTo>
                <a:close/>
                <a:moveTo>
                  <a:pt x="3555" y="295"/>
                </a:moveTo>
                <a:lnTo>
                  <a:pt x="3554" y="281"/>
                </a:lnTo>
                <a:lnTo>
                  <a:pt x="3554" y="267"/>
                </a:lnTo>
                <a:lnTo>
                  <a:pt x="3553" y="260"/>
                </a:lnTo>
                <a:lnTo>
                  <a:pt x="3551" y="254"/>
                </a:lnTo>
                <a:lnTo>
                  <a:pt x="3549" y="240"/>
                </a:lnTo>
                <a:lnTo>
                  <a:pt x="3546" y="227"/>
                </a:lnTo>
                <a:lnTo>
                  <a:pt x="3544" y="220"/>
                </a:lnTo>
                <a:lnTo>
                  <a:pt x="3543" y="214"/>
                </a:lnTo>
                <a:lnTo>
                  <a:pt x="3539" y="201"/>
                </a:lnTo>
                <a:lnTo>
                  <a:pt x="3534" y="189"/>
                </a:lnTo>
                <a:lnTo>
                  <a:pt x="3528" y="177"/>
                </a:lnTo>
                <a:lnTo>
                  <a:pt x="3523" y="166"/>
                </a:lnTo>
                <a:lnTo>
                  <a:pt x="3515" y="155"/>
                </a:lnTo>
                <a:lnTo>
                  <a:pt x="3509" y="144"/>
                </a:lnTo>
                <a:lnTo>
                  <a:pt x="3501" y="132"/>
                </a:lnTo>
                <a:lnTo>
                  <a:pt x="3493" y="122"/>
                </a:lnTo>
                <a:lnTo>
                  <a:pt x="3484" y="112"/>
                </a:lnTo>
                <a:lnTo>
                  <a:pt x="3475" y="104"/>
                </a:lnTo>
                <a:lnTo>
                  <a:pt x="3467" y="95"/>
                </a:lnTo>
                <a:lnTo>
                  <a:pt x="3457" y="86"/>
                </a:lnTo>
                <a:lnTo>
                  <a:pt x="3447" y="77"/>
                </a:lnTo>
                <a:lnTo>
                  <a:pt x="3435" y="70"/>
                </a:lnTo>
                <a:lnTo>
                  <a:pt x="3424" y="64"/>
                </a:lnTo>
                <a:lnTo>
                  <a:pt x="3413" y="56"/>
                </a:lnTo>
                <a:lnTo>
                  <a:pt x="3402" y="51"/>
                </a:lnTo>
                <a:lnTo>
                  <a:pt x="3389" y="45"/>
                </a:lnTo>
                <a:lnTo>
                  <a:pt x="3378" y="40"/>
                </a:lnTo>
                <a:lnTo>
                  <a:pt x="3366" y="36"/>
                </a:lnTo>
                <a:lnTo>
                  <a:pt x="3352" y="32"/>
                </a:lnTo>
                <a:lnTo>
                  <a:pt x="3339" y="30"/>
                </a:lnTo>
                <a:lnTo>
                  <a:pt x="3326" y="27"/>
                </a:lnTo>
                <a:lnTo>
                  <a:pt x="3312" y="25"/>
                </a:lnTo>
                <a:lnTo>
                  <a:pt x="3298" y="25"/>
                </a:lnTo>
                <a:lnTo>
                  <a:pt x="3284" y="24"/>
                </a:lnTo>
                <a:lnTo>
                  <a:pt x="2901" y="24"/>
                </a:lnTo>
                <a:lnTo>
                  <a:pt x="2901" y="832"/>
                </a:lnTo>
                <a:lnTo>
                  <a:pt x="3051" y="832"/>
                </a:lnTo>
                <a:lnTo>
                  <a:pt x="3051" y="565"/>
                </a:lnTo>
                <a:lnTo>
                  <a:pt x="3237" y="565"/>
                </a:lnTo>
                <a:lnTo>
                  <a:pt x="3377" y="832"/>
                </a:lnTo>
                <a:lnTo>
                  <a:pt x="3538" y="832"/>
                </a:lnTo>
                <a:lnTo>
                  <a:pt x="3388" y="545"/>
                </a:lnTo>
                <a:lnTo>
                  <a:pt x="3405" y="536"/>
                </a:lnTo>
                <a:lnTo>
                  <a:pt x="3423" y="527"/>
                </a:lnTo>
                <a:lnTo>
                  <a:pt x="3439" y="516"/>
                </a:lnTo>
                <a:lnTo>
                  <a:pt x="3455" y="505"/>
                </a:lnTo>
                <a:lnTo>
                  <a:pt x="3469" y="491"/>
                </a:lnTo>
                <a:lnTo>
                  <a:pt x="3477" y="485"/>
                </a:lnTo>
                <a:lnTo>
                  <a:pt x="3484" y="477"/>
                </a:lnTo>
                <a:lnTo>
                  <a:pt x="3490" y="470"/>
                </a:lnTo>
                <a:lnTo>
                  <a:pt x="3496" y="462"/>
                </a:lnTo>
                <a:lnTo>
                  <a:pt x="3503" y="455"/>
                </a:lnTo>
                <a:lnTo>
                  <a:pt x="3508" y="447"/>
                </a:lnTo>
                <a:lnTo>
                  <a:pt x="3518" y="430"/>
                </a:lnTo>
                <a:lnTo>
                  <a:pt x="3523" y="421"/>
                </a:lnTo>
                <a:lnTo>
                  <a:pt x="3528" y="412"/>
                </a:lnTo>
                <a:lnTo>
                  <a:pt x="3535" y="395"/>
                </a:lnTo>
                <a:lnTo>
                  <a:pt x="3543" y="376"/>
                </a:lnTo>
                <a:lnTo>
                  <a:pt x="3548" y="356"/>
                </a:lnTo>
                <a:lnTo>
                  <a:pt x="3550" y="346"/>
                </a:lnTo>
                <a:lnTo>
                  <a:pt x="3551" y="336"/>
                </a:lnTo>
                <a:lnTo>
                  <a:pt x="3554" y="316"/>
                </a:lnTo>
                <a:lnTo>
                  <a:pt x="3555" y="295"/>
                </a:lnTo>
                <a:close/>
                <a:moveTo>
                  <a:pt x="3404" y="295"/>
                </a:moveTo>
                <a:lnTo>
                  <a:pt x="3403" y="307"/>
                </a:lnTo>
                <a:lnTo>
                  <a:pt x="3402" y="319"/>
                </a:lnTo>
                <a:lnTo>
                  <a:pt x="3398" y="331"/>
                </a:lnTo>
                <a:lnTo>
                  <a:pt x="3394" y="342"/>
                </a:lnTo>
                <a:lnTo>
                  <a:pt x="3389" y="352"/>
                </a:lnTo>
                <a:lnTo>
                  <a:pt x="3383" y="362"/>
                </a:lnTo>
                <a:lnTo>
                  <a:pt x="3377" y="372"/>
                </a:lnTo>
                <a:lnTo>
                  <a:pt x="3368" y="380"/>
                </a:lnTo>
                <a:lnTo>
                  <a:pt x="3361" y="389"/>
                </a:lnTo>
                <a:lnTo>
                  <a:pt x="3351" y="395"/>
                </a:lnTo>
                <a:lnTo>
                  <a:pt x="3341" y="401"/>
                </a:lnTo>
                <a:lnTo>
                  <a:pt x="3331" y="406"/>
                </a:lnTo>
                <a:lnTo>
                  <a:pt x="3319" y="410"/>
                </a:lnTo>
                <a:lnTo>
                  <a:pt x="3307" y="414"/>
                </a:lnTo>
                <a:lnTo>
                  <a:pt x="3302" y="415"/>
                </a:lnTo>
                <a:lnTo>
                  <a:pt x="3296" y="415"/>
                </a:lnTo>
                <a:lnTo>
                  <a:pt x="3283" y="416"/>
                </a:lnTo>
                <a:lnTo>
                  <a:pt x="3051" y="416"/>
                </a:lnTo>
                <a:lnTo>
                  <a:pt x="3051" y="174"/>
                </a:lnTo>
                <a:lnTo>
                  <a:pt x="3283" y="174"/>
                </a:lnTo>
                <a:lnTo>
                  <a:pt x="3296" y="174"/>
                </a:lnTo>
                <a:lnTo>
                  <a:pt x="3307" y="176"/>
                </a:lnTo>
                <a:lnTo>
                  <a:pt x="3319" y="179"/>
                </a:lnTo>
                <a:lnTo>
                  <a:pt x="3331" y="184"/>
                </a:lnTo>
                <a:lnTo>
                  <a:pt x="3341" y="189"/>
                </a:lnTo>
                <a:lnTo>
                  <a:pt x="3351" y="194"/>
                </a:lnTo>
                <a:lnTo>
                  <a:pt x="3361" y="201"/>
                </a:lnTo>
                <a:lnTo>
                  <a:pt x="3368" y="209"/>
                </a:lnTo>
                <a:lnTo>
                  <a:pt x="3377" y="217"/>
                </a:lnTo>
                <a:lnTo>
                  <a:pt x="3383" y="227"/>
                </a:lnTo>
                <a:lnTo>
                  <a:pt x="3389" y="237"/>
                </a:lnTo>
                <a:lnTo>
                  <a:pt x="3394" y="247"/>
                </a:lnTo>
                <a:lnTo>
                  <a:pt x="3398" y="259"/>
                </a:lnTo>
                <a:lnTo>
                  <a:pt x="3402" y="270"/>
                </a:lnTo>
                <a:lnTo>
                  <a:pt x="3403" y="276"/>
                </a:lnTo>
                <a:lnTo>
                  <a:pt x="3403" y="282"/>
                </a:lnTo>
                <a:lnTo>
                  <a:pt x="3404" y="295"/>
                </a:lnTo>
                <a:close/>
                <a:moveTo>
                  <a:pt x="4822" y="429"/>
                </a:moveTo>
                <a:lnTo>
                  <a:pt x="4822" y="407"/>
                </a:lnTo>
                <a:lnTo>
                  <a:pt x="4820" y="386"/>
                </a:lnTo>
                <a:lnTo>
                  <a:pt x="4818" y="366"/>
                </a:lnTo>
                <a:lnTo>
                  <a:pt x="4815" y="346"/>
                </a:lnTo>
                <a:lnTo>
                  <a:pt x="4810" y="327"/>
                </a:lnTo>
                <a:lnTo>
                  <a:pt x="4805" y="307"/>
                </a:lnTo>
                <a:lnTo>
                  <a:pt x="4799" y="289"/>
                </a:lnTo>
                <a:lnTo>
                  <a:pt x="4791" y="271"/>
                </a:lnTo>
                <a:lnTo>
                  <a:pt x="4783" y="252"/>
                </a:lnTo>
                <a:lnTo>
                  <a:pt x="4774" y="235"/>
                </a:lnTo>
                <a:lnTo>
                  <a:pt x="4764" y="219"/>
                </a:lnTo>
                <a:lnTo>
                  <a:pt x="4754" y="202"/>
                </a:lnTo>
                <a:lnTo>
                  <a:pt x="4743" y="186"/>
                </a:lnTo>
                <a:lnTo>
                  <a:pt x="4730" y="171"/>
                </a:lnTo>
                <a:lnTo>
                  <a:pt x="4718" y="156"/>
                </a:lnTo>
                <a:lnTo>
                  <a:pt x="4704" y="142"/>
                </a:lnTo>
                <a:lnTo>
                  <a:pt x="4690" y="129"/>
                </a:lnTo>
                <a:lnTo>
                  <a:pt x="4675" y="116"/>
                </a:lnTo>
                <a:lnTo>
                  <a:pt x="4660" y="105"/>
                </a:lnTo>
                <a:lnTo>
                  <a:pt x="4645" y="94"/>
                </a:lnTo>
                <a:lnTo>
                  <a:pt x="4629" y="82"/>
                </a:lnTo>
                <a:lnTo>
                  <a:pt x="4612" y="72"/>
                </a:lnTo>
                <a:lnTo>
                  <a:pt x="4594" y="64"/>
                </a:lnTo>
                <a:lnTo>
                  <a:pt x="4577" y="56"/>
                </a:lnTo>
                <a:lnTo>
                  <a:pt x="4558" y="49"/>
                </a:lnTo>
                <a:lnTo>
                  <a:pt x="4539" y="42"/>
                </a:lnTo>
                <a:lnTo>
                  <a:pt x="4521" y="36"/>
                </a:lnTo>
                <a:lnTo>
                  <a:pt x="4501" y="32"/>
                </a:lnTo>
                <a:lnTo>
                  <a:pt x="4481" y="29"/>
                </a:lnTo>
                <a:lnTo>
                  <a:pt x="4461" y="26"/>
                </a:lnTo>
                <a:lnTo>
                  <a:pt x="4441" y="25"/>
                </a:lnTo>
                <a:lnTo>
                  <a:pt x="4420" y="24"/>
                </a:lnTo>
                <a:lnTo>
                  <a:pt x="4119" y="24"/>
                </a:lnTo>
                <a:lnTo>
                  <a:pt x="4119" y="832"/>
                </a:lnTo>
                <a:lnTo>
                  <a:pt x="4420" y="832"/>
                </a:lnTo>
                <a:lnTo>
                  <a:pt x="4441" y="831"/>
                </a:lnTo>
                <a:lnTo>
                  <a:pt x="4461" y="830"/>
                </a:lnTo>
                <a:lnTo>
                  <a:pt x="4481" y="827"/>
                </a:lnTo>
                <a:lnTo>
                  <a:pt x="4501" y="824"/>
                </a:lnTo>
                <a:lnTo>
                  <a:pt x="4521" y="820"/>
                </a:lnTo>
                <a:lnTo>
                  <a:pt x="4539" y="814"/>
                </a:lnTo>
                <a:lnTo>
                  <a:pt x="4558" y="807"/>
                </a:lnTo>
                <a:lnTo>
                  <a:pt x="4577" y="800"/>
                </a:lnTo>
                <a:lnTo>
                  <a:pt x="4594" y="792"/>
                </a:lnTo>
                <a:lnTo>
                  <a:pt x="4612" y="784"/>
                </a:lnTo>
                <a:lnTo>
                  <a:pt x="4629" y="774"/>
                </a:lnTo>
                <a:lnTo>
                  <a:pt x="4645" y="764"/>
                </a:lnTo>
                <a:lnTo>
                  <a:pt x="4660" y="752"/>
                </a:lnTo>
                <a:lnTo>
                  <a:pt x="4675" y="740"/>
                </a:lnTo>
                <a:lnTo>
                  <a:pt x="4690" y="727"/>
                </a:lnTo>
                <a:lnTo>
                  <a:pt x="4704" y="714"/>
                </a:lnTo>
                <a:lnTo>
                  <a:pt x="4718" y="700"/>
                </a:lnTo>
                <a:lnTo>
                  <a:pt x="4730" y="685"/>
                </a:lnTo>
                <a:lnTo>
                  <a:pt x="4743" y="670"/>
                </a:lnTo>
                <a:lnTo>
                  <a:pt x="4754" y="654"/>
                </a:lnTo>
                <a:lnTo>
                  <a:pt x="4764" y="637"/>
                </a:lnTo>
                <a:lnTo>
                  <a:pt x="4774" y="621"/>
                </a:lnTo>
                <a:lnTo>
                  <a:pt x="4783" y="604"/>
                </a:lnTo>
                <a:lnTo>
                  <a:pt x="4791" y="585"/>
                </a:lnTo>
                <a:lnTo>
                  <a:pt x="4799" y="567"/>
                </a:lnTo>
                <a:lnTo>
                  <a:pt x="4805" y="549"/>
                </a:lnTo>
                <a:lnTo>
                  <a:pt x="4810" y="529"/>
                </a:lnTo>
                <a:lnTo>
                  <a:pt x="4815" y="510"/>
                </a:lnTo>
                <a:lnTo>
                  <a:pt x="4818" y="490"/>
                </a:lnTo>
                <a:lnTo>
                  <a:pt x="4820" y="470"/>
                </a:lnTo>
                <a:lnTo>
                  <a:pt x="4822" y="449"/>
                </a:lnTo>
                <a:lnTo>
                  <a:pt x="4822" y="429"/>
                </a:lnTo>
                <a:close/>
                <a:moveTo>
                  <a:pt x="4674" y="429"/>
                </a:moveTo>
                <a:lnTo>
                  <a:pt x="4673" y="441"/>
                </a:lnTo>
                <a:lnTo>
                  <a:pt x="4672" y="454"/>
                </a:lnTo>
                <a:lnTo>
                  <a:pt x="4668" y="480"/>
                </a:lnTo>
                <a:lnTo>
                  <a:pt x="4665" y="491"/>
                </a:lnTo>
                <a:lnTo>
                  <a:pt x="4662" y="504"/>
                </a:lnTo>
                <a:lnTo>
                  <a:pt x="4658" y="516"/>
                </a:lnTo>
                <a:lnTo>
                  <a:pt x="4654" y="527"/>
                </a:lnTo>
                <a:lnTo>
                  <a:pt x="4648" y="539"/>
                </a:lnTo>
                <a:lnTo>
                  <a:pt x="4643" y="550"/>
                </a:lnTo>
                <a:lnTo>
                  <a:pt x="4637" y="560"/>
                </a:lnTo>
                <a:lnTo>
                  <a:pt x="4630" y="570"/>
                </a:lnTo>
                <a:lnTo>
                  <a:pt x="4623" y="580"/>
                </a:lnTo>
                <a:lnTo>
                  <a:pt x="4615" y="590"/>
                </a:lnTo>
                <a:lnTo>
                  <a:pt x="4608" y="599"/>
                </a:lnTo>
                <a:lnTo>
                  <a:pt x="4599" y="609"/>
                </a:lnTo>
                <a:lnTo>
                  <a:pt x="4590" y="616"/>
                </a:lnTo>
                <a:lnTo>
                  <a:pt x="4580" y="625"/>
                </a:lnTo>
                <a:lnTo>
                  <a:pt x="4572" y="632"/>
                </a:lnTo>
                <a:lnTo>
                  <a:pt x="4562" y="639"/>
                </a:lnTo>
                <a:lnTo>
                  <a:pt x="4551" y="646"/>
                </a:lnTo>
                <a:lnTo>
                  <a:pt x="4541" y="652"/>
                </a:lnTo>
                <a:lnTo>
                  <a:pt x="4529" y="657"/>
                </a:lnTo>
                <a:lnTo>
                  <a:pt x="4518" y="662"/>
                </a:lnTo>
                <a:lnTo>
                  <a:pt x="4507" y="667"/>
                </a:lnTo>
                <a:lnTo>
                  <a:pt x="4494" y="671"/>
                </a:lnTo>
                <a:lnTo>
                  <a:pt x="4483" y="675"/>
                </a:lnTo>
                <a:lnTo>
                  <a:pt x="4471" y="677"/>
                </a:lnTo>
                <a:lnTo>
                  <a:pt x="4458" y="680"/>
                </a:lnTo>
                <a:lnTo>
                  <a:pt x="4446" y="681"/>
                </a:lnTo>
                <a:lnTo>
                  <a:pt x="4432" y="682"/>
                </a:lnTo>
                <a:lnTo>
                  <a:pt x="4420" y="682"/>
                </a:lnTo>
                <a:lnTo>
                  <a:pt x="4269" y="682"/>
                </a:lnTo>
                <a:lnTo>
                  <a:pt x="4269" y="174"/>
                </a:lnTo>
                <a:lnTo>
                  <a:pt x="4420" y="174"/>
                </a:lnTo>
                <a:lnTo>
                  <a:pt x="4432" y="174"/>
                </a:lnTo>
                <a:lnTo>
                  <a:pt x="4446" y="175"/>
                </a:lnTo>
                <a:lnTo>
                  <a:pt x="4471" y="179"/>
                </a:lnTo>
                <a:lnTo>
                  <a:pt x="4483" y="181"/>
                </a:lnTo>
                <a:lnTo>
                  <a:pt x="4494" y="185"/>
                </a:lnTo>
                <a:lnTo>
                  <a:pt x="4507" y="189"/>
                </a:lnTo>
                <a:lnTo>
                  <a:pt x="4518" y="194"/>
                </a:lnTo>
                <a:lnTo>
                  <a:pt x="4529" y="199"/>
                </a:lnTo>
                <a:lnTo>
                  <a:pt x="4541" y="204"/>
                </a:lnTo>
                <a:lnTo>
                  <a:pt x="4551" y="210"/>
                </a:lnTo>
                <a:lnTo>
                  <a:pt x="4562" y="217"/>
                </a:lnTo>
                <a:lnTo>
                  <a:pt x="4572" y="224"/>
                </a:lnTo>
                <a:lnTo>
                  <a:pt x="4580" y="231"/>
                </a:lnTo>
                <a:lnTo>
                  <a:pt x="4590" y="240"/>
                </a:lnTo>
                <a:lnTo>
                  <a:pt x="4599" y="249"/>
                </a:lnTo>
                <a:lnTo>
                  <a:pt x="4608" y="257"/>
                </a:lnTo>
                <a:lnTo>
                  <a:pt x="4615" y="266"/>
                </a:lnTo>
                <a:lnTo>
                  <a:pt x="4623" y="276"/>
                </a:lnTo>
                <a:lnTo>
                  <a:pt x="4630" y="286"/>
                </a:lnTo>
                <a:lnTo>
                  <a:pt x="4637" y="296"/>
                </a:lnTo>
                <a:lnTo>
                  <a:pt x="4643" y="306"/>
                </a:lnTo>
                <a:lnTo>
                  <a:pt x="4648" y="317"/>
                </a:lnTo>
                <a:lnTo>
                  <a:pt x="4654" y="329"/>
                </a:lnTo>
                <a:lnTo>
                  <a:pt x="4658" y="341"/>
                </a:lnTo>
                <a:lnTo>
                  <a:pt x="4662" y="352"/>
                </a:lnTo>
                <a:lnTo>
                  <a:pt x="4665" y="365"/>
                </a:lnTo>
                <a:lnTo>
                  <a:pt x="4668" y="376"/>
                </a:lnTo>
                <a:lnTo>
                  <a:pt x="4670" y="390"/>
                </a:lnTo>
                <a:lnTo>
                  <a:pt x="4672" y="402"/>
                </a:lnTo>
                <a:lnTo>
                  <a:pt x="4673" y="415"/>
                </a:lnTo>
                <a:lnTo>
                  <a:pt x="4674" y="429"/>
                </a:lnTo>
                <a:close/>
                <a:moveTo>
                  <a:pt x="3738" y="832"/>
                </a:moveTo>
                <a:lnTo>
                  <a:pt x="3887" y="832"/>
                </a:lnTo>
                <a:lnTo>
                  <a:pt x="3887" y="24"/>
                </a:lnTo>
                <a:lnTo>
                  <a:pt x="3738" y="24"/>
                </a:lnTo>
                <a:lnTo>
                  <a:pt x="3738" y="832"/>
                </a:lnTo>
                <a:close/>
                <a:moveTo>
                  <a:pt x="0" y="24"/>
                </a:moveTo>
                <a:lnTo>
                  <a:pt x="0" y="832"/>
                </a:lnTo>
                <a:lnTo>
                  <a:pt x="150" y="832"/>
                </a:lnTo>
                <a:lnTo>
                  <a:pt x="150" y="565"/>
                </a:lnTo>
                <a:lnTo>
                  <a:pt x="442" y="565"/>
                </a:lnTo>
                <a:lnTo>
                  <a:pt x="519" y="416"/>
                </a:lnTo>
                <a:lnTo>
                  <a:pt x="150" y="416"/>
                </a:lnTo>
                <a:lnTo>
                  <a:pt x="150" y="174"/>
                </a:lnTo>
                <a:lnTo>
                  <a:pt x="555" y="174"/>
                </a:lnTo>
                <a:lnTo>
                  <a:pt x="555" y="24"/>
                </a:lnTo>
                <a:lnTo>
                  <a:pt x="0" y="24"/>
                </a:lnTo>
                <a:close/>
                <a:moveTo>
                  <a:pt x="1624" y="24"/>
                </a:moveTo>
                <a:lnTo>
                  <a:pt x="1624" y="617"/>
                </a:lnTo>
                <a:lnTo>
                  <a:pt x="1315" y="24"/>
                </a:lnTo>
                <a:lnTo>
                  <a:pt x="1104" y="24"/>
                </a:lnTo>
                <a:lnTo>
                  <a:pt x="1104" y="832"/>
                </a:lnTo>
                <a:lnTo>
                  <a:pt x="1252" y="832"/>
                </a:lnTo>
                <a:lnTo>
                  <a:pt x="1252" y="239"/>
                </a:lnTo>
                <a:lnTo>
                  <a:pt x="1563" y="832"/>
                </a:lnTo>
                <a:lnTo>
                  <a:pt x="1774" y="832"/>
                </a:lnTo>
                <a:lnTo>
                  <a:pt x="1774" y="24"/>
                </a:lnTo>
                <a:lnTo>
                  <a:pt x="1624" y="24"/>
                </a:lnTo>
                <a:close/>
                <a:moveTo>
                  <a:pt x="723" y="832"/>
                </a:moveTo>
                <a:lnTo>
                  <a:pt x="872" y="832"/>
                </a:lnTo>
                <a:lnTo>
                  <a:pt x="872" y="24"/>
                </a:lnTo>
                <a:lnTo>
                  <a:pt x="723" y="24"/>
                </a:lnTo>
                <a:lnTo>
                  <a:pt x="723" y="83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23031784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Otsikko ja sisältö">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en-US"/>
              <a:t>Click to edit Master title style</a:t>
            </a:r>
            <a:endParaRPr lang="fi-FI" dirty="0"/>
          </a:p>
        </p:txBody>
      </p:sp>
      <p:sp>
        <p:nvSpPr>
          <p:cNvPr id="3" name="Sisällön paikkamerkki 2"/>
          <p:cNvSpPr>
            <a:spLocks noGrp="1"/>
          </p:cNvSpPr>
          <p:nvPr>
            <p:ph idx="1" hasCustomPrompt="1"/>
          </p:nvPr>
        </p:nvSpPr>
        <p:spPr/>
        <p:txBody>
          <a:bodyPr/>
          <a:lstStyle>
            <a:lvl1pPr marL="0" indent="0">
              <a:buNone/>
              <a:defRPr/>
            </a:lvl1pPr>
            <a:lvl4pPr marL="324000" indent="0">
              <a:buNone/>
              <a:defRPr/>
            </a:lvl4pPr>
          </a:lstStyle>
          <a:p>
            <a:pPr lvl="0"/>
            <a:r>
              <a:rPr lang="en-US" dirty="0"/>
              <a:t>Click to edit Master text styles</a:t>
            </a:r>
          </a:p>
        </p:txBody>
      </p:sp>
    </p:spTree>
    <p:extLst>
      <p:ext uri="{BB962C8B-B14F-4D97-AF65-F5344CB8AC3E}">
        <p14:creationId xmlns:p14="http://schemas.microsoft.com/office/powerpoint/2010/main" val="32811274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Otsikko ja sisältö bulle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B9C49B-3925-0956-ADE2-503048CDE143}"/>
              </a:ext>
            </a:extLst>
          </p:cNvPr>
          <p:cNvSpPr>
            <a:spLocks noGrp="1"/>
          </p:cNvSpPr>
          <p:nvPr>
            <p:ph type="title"/>
          </p:nvPr>
        </p:nvSpPr>
        <p:spPr/>
        <p:txBody>
          <a:bodyPr/>
          <a:lstStyle/>
          <a:p>
            <a:r>
              <a:rPr lang="en-US"/>
              <a:t>Click to edit Master title style</a:t>
            </a:r>
            <a:endParaRPr lang="en-GB"/>
          </a:p>
        </p:txBody>
      </p:sp>
      <p:sp>
        <p:nvSpPr>
          <p:cNvPr id="6" name="Text Placeholder 5">
            <a:extLst>
              <a:ext uri="{FF2B5EF4-FFF2-40B4-BE49-F238E27FC236}">
                <a16:creationId xmlns:a16="http://schemas.microsoft.com/office/drawing/2014/main" id="{50EAA29F-453F-A468-C34A-8B6270FE0842}"/>
              </a:ext>
            </a:extLst>
          </p:cNvPr>
          <p:cNvSpPr>
            <a:spLocks noGrp="1"/>
          </p:cNvSpPr>
          <p:nvPr>
            <p:ph type="body" sz="quarter" idx="12"/>
          </p:nvPr>
        </p:nvSpPr>
        <p:spPr>
          <a:xfrm>
            <a:off x="839788" y="1556792"/>
            <a:ext cx="10656812" cy="4176464"/>
          </a:xfrm>
        </p:spPr>
        <p:txBody>
          <a:bodyPr/>
          <a:lstStyle>
            <a:lvl1pPr>
              <a:spcBef>
                <a:spcPts val="600"/>
              </a:spcBef>
              <a:defRPr/>
            </a:lvl1pPr>
            <a:lvl2pPr marL="648000" indent="-324000">
              <a:spcBef>
                <a:spcPts val="600"/>
              </a:spcBef>
              <a:buSzPct val="90000"/>
              <a:buFont typeface="Arial" panose="020B0604020202020204" pitchFamily="34" charset="0"/>
              <a:buChar char="•"/>
              <a:defRPr/>
            </a:lvl2pPr>
            <a:lvl3pPr marL="972000" indent="-324000">
              <a:spcBef>
                <a:spcPts val="600"/>
              </a:spcBef>
              <a:buSzPct val="90000"/>
              <a:buFont typeface="Arial" panose="020B0604020202020204" pitchFamily="34" charset="0"/>
              <a:buChar char="•"/>
              <a:defRPr/>
            </a:lvl3pPr>
            <a:lvl4pPr marL="1296000" indent="-324000">
              <a:spcBef>
                <a:spcPts val="600"/>
              </a:spcBef>
              <a:buSzPct val="90000"/>
              <a:buFont typeface="Arial" panose="020B0604020202020204" pitchFamily="34" charset="0"/>
              <a:buChar char="•"/>
              <a:defRPr/>
            </a:lvl4pPr>
            <a:lvl5pPr marL="1620000" indent="-285750">
              <a:spcBef>
                <a:spcPts val="600"/>
              </a:spcBef>
              <a:buSzPct val="90000"/>
              <a:buFont typeface="Arial" panose="020B0604020202020204" pitchFamily="34" charset="0"/>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1450595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isältö ja kuva oikealla">
    <p:spTree>
      <p:nvGrpSpPr>
        <p:cNvPr id="1" name=""/>
        <p:cNvGrpSpPr/>
        <p:nvPr/>
      </p:nvGrpSpPr>
      <p:grpSpPr>
        <a:xfrm>
          <a:off x="0" y="0"/>
          <a:ext cx="0" cy="0"/>
          <a:chOff x="0" y="0"/>
          <a:chExt cx="0" cy="0"/>
        </a:xfrm>
      </p:grpSpPr>
      <p:sp>
        <p:nvSpPr>
          <p:cNvPr id="5" name="Kuvan paikkamerkki 5">
            <a:extLst>
              <a:ext uri="{FF2B5EF4-FFF2-40B4-BE49-F238E27FC236}">
                <a16:creationId xmlns:a16="http://schemas.microsoft.com/office/drawing/2014/main" id="{C155D3B8-87B2-F9E3-DEA7-C0F932370BBD}"/>
              </a:ext>
            </a:extLst>
          </p:cNvPr>
          <p:cNvSpPr>
            <a:spLocks noGrp="1"/>
          </p:cNvSpPr>
          <p:nvPr>
            <p:ph type="pic" sz="quarter" idx="13"/>
          </p:nvPr>
        </p:nvSpPr>
        <p:spPr>
          <a:xfrm>
            <a:off x="6699582" y="0"/>
            <a:ext cx="5486400" cy="6881813"/>
          </a:xfrm>
        </p:spPr>
        <p:txBody>
          <a:bodyPr anchor="ctr"/>
          <a:lstStyle>
            <a:lvl1pPr marL="0" indent="0" algn="ctr">
              <a:buNone/>
              <a:defRPr/>
            </a:lvl1pPr>
          </a:lstStyle>
          <a:p>
            <a:r>
              <a:rPr lang="en-US"/>
              <a:t>Click icon to add picture</a:t>
            </a:r>
            <a:endParaRPr lang="fi-FI" dirty="0"/>
          </a:p>
        </p:txBody>
      </p:sp>
      <p:sp>
        <p:nvSpPr>
          <p:cNvPr id="3" name="Sisällön paikkamerkki 2"/>
          <p:cNvSpPr>
            <a:spLocks noGrp="1"/>
          </p:cNvSpPr>
          <p:nvPr>
            <p:ph sz="half" idx="1"/>
          </p:nvPr>
        </p:nvSpPr>
        <p:spPr>
          <a:xfrm>
            <a:off x="838200" y="1628800"/>
            <a:ext cx="5257800" cy="4390400"/>
          </a:xfrm>
        </p:spPr>
        <p:txBody>
          <a:bodyPr/>
          <a:lstStyle>
            <a:lvl1pPr marL="0" indent="0">
              <a:buNone/>
              <a:defRPr/>
            </a:lvl1pPr>
            <a:lvl4pPr marL="324000" indent="0">
              <a:buNone/>
              <a:defRPr/>
            </a:lvl4pPr>
          </a:lstStyle>
          <a:p>
            <a:pPr lvl="0"/>
            <a:r>
              <a:rPr lang="en-US"/>
              <a:t>Click to edit Master text styles</a:t>
            </a:r>
          </a:p>
        </p:txBody>
      </p:sp>
      <p:sp>
        <p:nvSpPr>
          <p:cNvPr id="11" name="Otsikko 10"/>
          <p:cNvSpPr>
            <a:spLocks noGrp="1"/>
          </p:cNvSpPr>
          <p:nvPr>
            <p:ph type="title"/>
          </p:nvPr>
        </p:nvSpPr>
        <p:spPr>
          <a:xfrm>
            <a:off x="838200" y="433548"/>
            <a:ext cx="5257800" cy="1120139"/>
          </a:xfrm>
        </p:spPr>
        <p:txBody>
          <a:bodyPr/>
          <a:lstStyle/>
          <a:p>
            <a:r>
              <a:rPr lang="en-US"/>
              <a:t>Click to edit Master title style</a:t>
            </a:r>
            <a:endParaRPr lang="fi-FI" dirty="0"/>
          </a:p>
        </p:txBody>
      </p:sp>
      <p:sp>
        <p:nvSpPr>
          <p:cNvPr id="7" name="Sisällön paikkamerkki 6">
            <a:extLst>
              <a:ext uri="{FF2B5EF4-FFF2-40B4-BE49-F238E27FC236}">
                <a16:creationId xmlns:a16="http://schemas.microsoft.com/office/drawing/2014/main" id="{77A5D51B-E0F5-55C5-E67B-BD12E9C738A9}"/>
              </a:ext>
            </a:extLst>
          </p:cNvPr>
          <p:cNvSpPr>
            <a:spLocks noGrp="1"/>
          </p:cNvSpPr>
          <p:nvPr>
            <p:ph sz="quarter" idx="14" hasCustomPrompt="1"/>
          </p:nvPr>
        </p:nvSpPr>
        <p:spPr>
          <a:xfrm>
            <a:off x="10488488" y="6237312"/>
            <a:ext cx="1224136" cy="216024"/>
          </a:xfrm>
          <a:blipFill>
            <a:blip>
              <a:extLst>
                <a:ext uri="{96DAC541-7B7A-43D3-8B79-37D633B846F1}">
                  <asvg:svgBlip xmlns:asvg="http://schemas.microsoft.com/office/drawing/2016/SVG/main" r:embed="rId2"/>
                </a:ext>
              </a:extLst>
            </a:blip>
            <a:stretch>
              <a:fillRect/>
            </a:stretch>
          </a:blipFill>
        </p:spPr>
        <p:txBody>
          <a:bodyPr/>
          <a:lstStyle>
            <a:lvl1pPr marL="0" indent="0">
              <a:buFontTx/>
              <a:buNone/>
              <a:defRPr/>
            </a:lvl1pPr>
          </a:lstStyle>
          <a:p>
            <a:pPr lvl="0"/>
            <a:r>
              <a:rPr lang="fi-FI" dirty="0"/>
              <a:t>  </a:t>
            </a:r>
          </a:p>
        </p:txBody>
      </p:sp>
    </p:spTree>
    <p:extLst>
      <p:ext uri="{BB962C8B-B14F-4D97-AF65-F5344CB8AC3E}">
        <p14:creationId xmlns:p14="http://schemas.microsoft.com/office/powerpoint/2010/main" val="11638651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isältö ja kuva oikealla punainen">
    <p:bg>
      <p:bgPr>
        <a:solidFill>
          <a:schemeClr val="accent1"/>
        </a:solidFill>
        <a:effectLst/>
      </p:bgPr>
    </p:bg>
    <p:spTree>
      <p:nvGrpSpPr>
        <p:cNvPr id="1" name=""/>
        <p:cNvGrpSpPr/>
        <p:nvPr/>
      </p:nvGrpSpPr>
      <p:grpSpPr>
        <a:xfrm>
          <a:off x="0" y="0"/>
          <a:ext cx="0" cy="0"/>
          <a:chOff x="0" y="0"/>
          <a:chExt cx="0" cy="0"/>
        </a:xfrm>
      </p:grpSpPr>
      <p:sp>
        <p:nvSpPr>
          <p:cNvPr id="5" name="Kuvan paikkamerkki 5">
            <a:extLst>
              <a:ext uri="{FF2B5EF4-FFF2-40B4-BE49-F238E27FC236}">
                <a16:creationId xmlns:a16="http://schemas.microsoft.com/office/drawing/2014/main" id="{C155D3B8-87B2-F9E3-DEA7-C0F932370BBD}"/>
              </a:ext>
            </a:extLst>
          </p:cNvPr>
          <p:cNvSpPr>
            <a:spLocks noGrp="1"/>
          </p:cNvSpPr>
          <p:nvPr>
            <p:ph type="pic" sz="quarter" idx="13"/>
          </p:nvPr>
        </p:nvSpPr>
        <p:spPr>
          <a:xfrm>
            <a:off x="6699582" y="0"/>
            <a:ext cx="5486400" cy="6881813"/>
          </a:xfrm>
        </p:spPr>
        <p:txBody>
          <a:bodyPr anchor="ctr"/>
          <a:lstStyle>
            <a:lvl1pPr marL="0" indent="0" algn="ctr">
              <a:buNone/>
              <a:defRPr>
                <a:solidFill>
                  <a:schemeClr val="bg1"/>
                </a:solidFill>
              </a:defRPr>
            </a:lvl1pPr>
          </a:lstStyle>
          <a:p>
            <a:r>
              <a:rPr lang="en-US"/>
              <a:t>Click icon to add picture</a:t>
            </a:r>
            <a:endParaRPr lang="fi-FI" dirty="0"/>
          </a:p>
        </p:txBody>
      </p:sp>
      <p:sp>
        <p:nvSpPr>
          <p:cNvPr id="3" name="Sisällön paikkamerkki 2"/>
          <p:cNvSpPr>
            <a:spLocks noGrp="1"/>
          </p:cNvSpPr>
          <p:nvPr>
            <p:ph sz="half" idx="1"/>
          </p:nvPr>
        </p:nvSpPr>
        <p:spPr>
          <a:xfrm>
            <a:off x="838200" y="1628800"/>
            <a:ext cx="5257800" cy="4390400"/>
          </a:xfrm>
        </p:spPr>
        <p:txBody>
          <a:bodyPr/>
          <a:lstStyle>
            <a:lvl1pPr marL="0" indent="0">
              <a:buNone/>
              <a:defRPr>
                <a:solidFill>
                  <a:schemeClr val="bg1"/>
                </a:solidFill>
              </a:defRPr>
            </a:lvl1pPr>
            <a:lvl4pPr marL="324000" indent="0">
              <a:buNone/>
              <a:defRPr/>
            </a:lvl4pPr>
          </a:lstStyle>
          <a:p>
            <a:pPr lvl="0"/>
            <a:r>
              <a:rPr lang="en-US"/>
              <a:t>Click to edit Master text styles</a:t>
            </a:r>
          </a:p>
        </p:txBody>
      </p:sp>
      <p:sp>
        <p:nvSpPr>
          <p:cNvPr id="11" name="Otsikko 10"/>
          <p:cNvSpPr>
            <a:spLocks noGrp="1"/>
          </p:cNvSpPr>
          <p:nvPr>
            <p:ph type="title"/>
          </p:nvPr>
        </p:nvSpPr>
        <p:spPr>
          <a:xfrm>
            <a:off x="838200" y="433548"/>
            <a:ext cx="5257800" cy="1120139"/>
          </a:xfrm>
        </p:spPr>
        <p:txBody>
          <a:bodyPr/>
          <a:lstStyle>
            <a:lvl1pPr>
              <a:defRPr>
                <a:solidFill>
                  <a:schemeClr val="bg1"/>
                </a:solidFill>
              </a:defRPr>
            </a:lvl1pPr>
          </a:lstStyle>
          <a:p>
            <a:r>
              <a:rPr lang="en-US"/>
              <a:t>Click to edit Master title style</a:t>
            </a:r>
            <a:endParaRPr lang="fi-FI" dirty="0"/>
          </a:p>
        </p:txBody>
      </p:sp>
      <p:sp>
        <p:nvSpPr>
          <p:cNvPr id="7" name="Sisällön paikkamerkki 6">
            <a:extLst>
              <a:ext uri="{FF2B5EF4-FFF2-40B4-BE49-F238E27FC236}">
                <a16:creationId xmlns:a16="http://schemas.microsoft.com/office/drawing/2014/main" id="{77A5D51B-E0F5-55C5-E67B-BD12E9C738A9}"/>
              </a:ext>
            </a:extLst>
          </p:cNvPr>
          <p:cNvSpPr>
            <a:spLocks noGrp="1"/>
          </p:cNvSpPr>
          <p:nvPr>
            <p:ph sz="quarter" idx="14" hasCustomPrompt="1"/>
          </p:nvPr>
        </p:nvSpPr>
        <p:spPr>
          <a:xfrm>
            <a:off x="10488488" y="6237312"/>
            <a:ext cx="1224136" cy="216024"/>
          </a:xfrm>
          <a:blipFill>
            <a:blip>
              <a:extLst>
                <a:ext uri="{96DAC541-7B7A-43D3-8B79-37D633B846F1}">
                  <asvg:svgBlip xmlns:asvg="http://schemas.microsoft.com/office/drawing/2016/SVG/main" r:embed="rId2"/>
                </a:ext>
              </a:extLst>
            </a:blip>
            <a:stretch>
              <a:fillRect/>
            </a:stretch>
          </a:blipFill>
        </p:spPr>
        <p:txBody>
          <a:bodyPr/>
          <a:lstStyle>
            <a:lvl1pPr marL="0" indent="0">
              <a:buFontTx/>
              <a:buNone/>
              <a:defRPr/>
            </a:lvl1pPr>
          </a:lstStyle>
          <a:p>
            <a:pPr lvl="0"/>
            <a:r>
              <a:rPr lang="fi-FI" dirty="0"/>
              <a:t>  </a:t>
            </a:r>
          </a:p>
        </p:txBody>
      </p:sp>
    </p:spTree>
    <p:extLst>
      <p:ext uri="{BB962C8B-B14F-4D97-AF65-F5344CB8AC3E}">
        <p14:creationId xmlns:p14="http://schemas.microsoft.com/office/powerpoint/2010/main" val="606794254"/>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tsikon paikkamerkki 1"/>
          <p:cNvSpPr>
            <a:spLocks noGrp="1"/>
          </p:cNvSpPr>
          <p:nvPr>
            <p:ph type="title"/>
          </p:nvPr>
        </p:nvSpPr>
        <p:spPr>
          <a:xfrm>
            <a:off x="838200" y="433549"/>
            <a:ext cx="10515600" cy="1116000"/>
          </a:xfrm>
          <a:prstGeom prst="rect">
            <a:avLst/>
          </a:prstGeom>
        </p:spPr>
        <p:txBody>
          <a:bodyPr vert="horz" lIns="0" tIns="0" rIns="0" bIns="0" rtlCol="0" anchor="ctr">
            <a:noAutofit/>
          </a:body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
        <p:nvSpPr>
          <p:cNvPr id="3" name="Tekstin paikkamerkki 2"/>
          <p:cNvSpPr>
            <a:spLocks noGrp="1"/>
          </p:cNvSpPr>
          <p:nvPr>
            <p:ph type="body" idx="1"/>
          </p:nvPr>
        </p:nvSpPr>
        <p:spPr>
          <a:xfrm>
            <a:off x="838200" y="1555200"/>
            <a:ext cx="10515600" cy="4464000"/>
          </a:xfrm>
          <a:prstGeom prst="rect">
            <a:avLst/>
          </a:prstGeom>
        </p:spPr>
        <p:txBody>
          <a:bodyPr vert="horz" lIns="0" tIns="0" rIns="0" bIns="0" rtlCol="0">
            <a:noAutofit/>
          </a:bodyPr>
          <a:lstStyle/>
          <a:p>
            <a:pPr lvl="0"/>
            <a:r>
              <a:rPr lang="en-US" dirty="0"/>
              <a:t>Click to edit Master text styles</a:t>
            </a:r>
          </a:p>
          <a:p>
            <a:pPr lvl="3"/>
            <a:r>
              <a:rPr lang="en-US" dirty="0"/>
              <a:t>Second level</a:t>
            </a:r>
          </a:p>
        </p:txBody>
      </p:sp>
      <p:sp>
        <p:nvSpPr>
          <p:cNvPr id="7" name="Freeform 6" descr="Fingrid logo"/>
          <p:cNvSpPr>
            <a:spLocks noChangeAspect="1" noEditPoints="1"/>
          </p:cNvSpPr>
          <p:nvPr/>
        </p:nvSpPr>
        <p:spPr bwMode="auto">
          <a:xfrm>
            <a:off x="10494893" y="6237288"/>
            <a:ext cx="1217682" cy="216000"/>
          </a:xfrm>
          <a:custGeom>
            <a:avLst/>
            <a:gdLst>
              <a:gd name="T0" fmla="*/ 2515 w 4822"/>
              <a:gd name="T1" fmla="*/ 636 h 856"/>
              <a:gd name="T2" fmla="*/ 2410 w 4822"/>
              <a:gd name="T3" fmla="*/ 696 h 856"/>
              <a:gd name="T4" fmla="*/ 2287 w 4822"/>
              <a:gd name="T5" fmla="*/ 701 h 856"/>
              <a:gd name="T6" fmla="*/ 2182 w 4822"/>
              <a:gd name="T7" fmla="*/ 651 h 856"/>
              <a:gd name="T8" fmla="*/ 2121 w 4822"/>
              <a:gd name="T9" fmla="*/ 584 h 856"/>
              <a:gd name="T10" fmla="*/ 2081 w 4822"/>
              <a:gd name="T11" fmla="*/ 484 h 856"/>
              <a:gd name="T12" fmla="*/ 2081 w 4822"/>
              <a:gd name="T13" fmla="*/ 372 h 856"/>
              <a:gd name="T14" fmla="*/ 2121 w 4822"/>
              <a:gd name="T15" fmla="*/ 272 h 856"/>
              <a:gd name="T16" fmla="*/ 2172 w 4822"/>
              <a:gd name="T17" fmla="*/ 212 h 856"/>
              <a:gd name="T18" fmla="*/ 2260 w 4822"/>
              <a:gd name="T19" fmla="*/ 162 h 856"/>
              <a:gd name="T20" fmla="*/ 2368 w 4822"/>
              <a:gd name="T21" fmla="*/ 151 h 856"/>
              <a:gd name="T22" fmla="*/ 2472 w 4822"/>
              <a:gd name="T23" fmla="*/ 187 h 856"/>
              <a:gd name="T24" fmla="*/ 2642 w 4822"/>
              <a:gd name="T25" fmla="*/ 137 h 856"/>
              <a:gd name="T26" fmla="*/ 2496 w 4822"/>
              <a:gd name="T27" fmla="*/ 32 h 856"/>
              <a:gd name="T28" fmla="*/ 2339 w 4822"/>
              <a:gd name="T29" fmla="*/ 0 h 856"/>
              <a:gd name="T30" fmla="*/ 2197 w 4822"/>
              <a:gd name="T31" fmla="*/ 26 h 856"/>
              <a:gd name="T32" fmla="*/ 2062 w 4822"/>
              <a:gd name="T33" fmla="*/ 111 h 856"/>
              <a:gd name="T34" fmla="*/ 1986 w 4822"/>
              <a:gd name="T35" fmla="*/ 206 h 856"/>
              <a:gd name="T36" fmla="*/ 1931 w 4822"/>
              <a:gd name="T37" fmla="*/ 362 h 856"/>
              <a:gd name="T38" fmla="*/ 1935 w 4822"/>
              <a:gd name="T39" fmla="*/ 515 h 856"/>
              <a:gd name="T40" fmla="*/ 1977 w 4822"/>
              <a:gd name="T41" fmla="*/ 632 h 856"/>
              <a:gd name="T42" fmla="*/ 2062 w 4822"/>
              <a:gd name="T43" fmla="*/ 745 h 856"/>
              <a:gd name="T44" fmla="*/ 2178 w 4822"/>
              <a:gd name="T45" fmla="*/ 822 h 856"/>
              <a:gd name="T46" fmla="*/ 2318 w 4822"/>
              <a:gd name="T47" fmla="*/ 856 h 856"/>
              <a:gd name="T48" fmla="*/ 2461 w 4822"/>
              <a:gd name="T49" fmla="*/ 837 h 856"/>
              <a:gd name="T50" fmla="*/ 2601 w 4822"/>
              <a:gd name="T51" fmla="*/ 759 h 856"/>
              <a:gd name="T52" fmla="*/ 2681 w 4822"/>
              <a:gd name="T53" fmla="*/ 667 h 856"/>
              <a:gd name="T54" fmla="*/ 2743 w 4822"/>
              <a:gd name="T55" fmla="*/ 515 h 856"/>
              <a:gd name="T56" fmla="*/ 3554 w 4822"/>
              <a:gd name="T57" fmla="*/ 281 h 856"/>
              <a:gd name="T58" fmla="*/ 3539 w 4822"/>
              <a:gd name="T59" fmla="*/ 201 h 856"/>
              <a:gd name="T60" fmla="*/ 3484 w 4822"/>
              <a:gd name="T61" fmla="*/ 112 h 856"/>
              <a:gd name="T62" fmla="*/ 3402 w 4822"/>
              <a:gd name="T63" fmla="*/ 51 h 856"/>
              <a:gd name="T64" fmla="*/ 3298 w 4822"/>
              <a:gd name="T65" fmla="*/ 25 h 856"/>
              <a:gd name="T66" fmla="*/ 3538 w 4822"/>
              <a:gd name="T67" fmla="*/ 832 h 856"/>
              <a:gd name="T68" fmla="*/ 3484 w 4822"/>
              <a:gd name="T69" fmla="*/ 477 h 856"/>
              <a:gd name="T70" fmla="*/ 3535 w 4822"/>
              <a:gd name="T71" fmla="*/ 395 h 856"/>
              <a:gd name="T72" fmla="*/ 3403 w 4822"/>
              <a:gd name="T73" fmla="*/ 307 h 856"/>
              <a:gd name="T74" fmla="*/ 3361 w 4822"/>
              <a:gd name="T75" fmla="*/ 389 h 856"/>
              <a:gd name="T76" fmla="*/ 3283 w 4822"/>
              <a:gd name="T77" fmla="*/ 416 h 856"/>
              <a:gd name="T78" fmla="*/ 3341 w 4822"/>
              <a:gd name="T79" fmla="*/ 189 h 856"/>
              <a:gd name="T80" fmla="*/ 3398 w 4822"/>
              <a:gd name="T81" fmla="*/ 259 h 856"/>
              <a:gd name="T82" fmla="*/ 4818 w 4822"/>
              <a:gd name="T83" fmla="*/ 366 h 856"/>
              <a:gd name="T84" fmla="*/ 4764 w 4822"/>
              <a:gd name="T85" fmla="*/ 219 h 856"/>
              <a:gd name="T86" fmla="*/ 4660 w 4822"/>
              <a:gd name="T87" fmla="*/ 105 h 856"/>
              <a:gd name="T88" fmla="*/ 4521 w 4822"/>
              <a:gd name="T89" fmla="*/ 36 h 856"/>
              <a:gd name="T90" fmla="*/ 4420 w 4822"/>
              <a:gd name="T91" fmla="*/ 832 h 856"/>
              <a:gd name="T92" fmla="*/ 4577 w 4822"/>
              <a:gd name="T93" fmla="*/ 800 h 856"/>
              <a:gd name="T94" fmla="*/ 4704 w 4822"/>
              <a:gd name="T95" fmla="*/ 714 h 856"/>
              <a:gd name="T96" fmla="*/ 4791 w 4822"/>
              <a:gd name="T97" fmla="*/ 585 h 856"/>
              <a:gd name="T98" fmla="*/ 4822 w 4822"/>
              <a:gd name="T99" fmla="*/ 429 h 856"/>
              <a:gd name="T100" fmla="*/ 4654 w 4822"/>
              <a:gd name="T101" fmla="*/ 527 h 856"/>
              <a:gd name="T102" fmla="*/ 4599 w 4822"/>
              <a:gd name="T103" fmla="*/ 609 h 856"/>
              <a:gd name="T104" fmla="*/ 4518 w 4822"/>
              <a:gd name="T105" fmla="*/ 662 h 856"/>
              <a:gd name="T106" fmla="*/ 4420 w 4822"/>
              <a:gd name="T107" fmla="*/ 682 h 856"/>
              <a:gd name="T108" fmla="*/ 4494 w 4822"/>
              <a:gd name="T109" fmla="*/ 185 h 856"/>
              <a:gd name="T110" fmla="*/ 4580 w 4822"/>
              <a:gd name="T111" fmla="*/ 231 h 856"/>
              <a:gd name="T112" fmla="*/ 4643 w 4822"/>
              <a:gd name="T113" fmla="*/ 306 h 856"/>
              <a:gd name="T114" fmla="*/ 4672 w 4822"/>
              <a:gd name="T115" fmla="*/ 402 h 856"/>
              <a:gd name="T116" fmla="*/ 0 w 4822"/>
              <a:gd name="T117" fmla="*/ 24 h 856"/>
              <a:gd name="T118" fmla="*/ 555 w 4822"/>
              <a:gd name="T119" fmla="*/ 174 h 856"/>
              <a:gd name="T120" fmla="*/ 1252 w 4822"/>
              <a:gd name="T121" fmla="*/ 832 h 856"/>
              <a:gd name="T122" fmla="*/ 872 w 4822"/>
              <a:gd name="T123" fmla="*/ 24 h 8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4822" h="856">
                <a:moveTo>
                  <a:pt x="2299" y="416"/>
                </a:moveTo>
                <a:lnTo>
                  <a:pt x="2378" y="565"/>
                </a:lnTo>
                <a:lnTo>
                  <a:pt x="2568" y="565"/>
                </a:lnTo>
                <a:lnTo>
                  <a:pt x="2558" y="581"/>
                </a:lnTo>
                <a:lnTo>
                  <a:pt x="2550" y="596"/>
                </a:lnTo>
                <a:lnTo>
                  <a:pt x="2538" y="610"/>
                </a:lnTo>
                <a:lnTo>
                  <a:pt x="2527" y="624"/>
                </a:lnTo>
                <a:lnTo>
                  <a:pt x="2515" y="636"/>
                </a:lnTo>
                <a:lnTo>
                  <a:pt x="2501" y="647"/>
                </a:lnTo>
                <a:lnTo>
                  <a:pt x="2487" y="657"/>
                </a:lnTo>
                <a:lnTo>
                  <a:pt x="2474" y="667"/>
                </a:lnTo>
                <a:lnTo>
                  <a:pt x="2459" y="676"/>
                </a:lnTo>
                <a:lnTo>
                  <a:pt x="2442" y="685"/>
                </a:lnTo>
                <a:lnTo>
                  <a:pt x="2435" y="687"/>
                </a:lnTo>
                <a:lnTo>
                  <a:pt x="2426" y="691"/>
                </a:lnTo>
                <a:lnTo>
                  <a:pt x="2410" y="696"/>
                </a:lnTo>
                <a:lnTo>
                  <a:pt x="2393" y="701"/>
                </a:lnTo>
                <a:lnTo>
                  <a:pt x="2375" y="704"/>
                </a:lnTo>
                <a:lnTo>
                  <a:pt x="2358" y="706"/>
                </a:lnTo>
                <a:lnTo>
                  <a:pt x="2339" y="707"/>
                </a:lnTo>
                <a:lnTo>
                  <a:pt x="2325" y="706"/>
                </a:lnTo>
                <a:lnTo>
                  <a:pt x="2313" y="705"/>
                </a:lnTo>
                <a:lnTo>
                  <a:pt x="2299" y="704"/>
                </a:lnTo>
                <a:lnTo>
                  <a:pt x="2287" y="701"/>
                </a:lnTo>
                <a:lnTo>
                  <a:pt x="2273" y="699"/>
                </a:lnTo>
                <a:lnTo>
                  <a:pt x="2260" y="695"/>
                </a:lnTo>
                <a:lnTo>
                  <a:pt x="2237" y="685"/>
                </a:lnTo>
                <a:lnTo>
                  <a:pt x="2225" y="680"/>
                </a:lnTo>
                <a:lnTo>
                  <a:pt x="2214" y="674"/>
                </a:lnTo>
                <a:lnTo>
                  <a:pt x="2203" y="666"/>
                </a:lnTo>
                <a:lnTo>
                  <a:pt x="2192" y="659"/>
                </a:lnTo>
                <a:lnTo>
                  <a:pt x="2182" y="651"/>
                </a:lnTo>
                <a:lnTo>
                  <a:pt x="2172" y="644"/>
                </a:lnTo>
                <a:lnTo>
                  <a:pt x="2162" y="635"/>
                </a:lnTo>
                <a:lnTo>
                  <a:pt x="2158" y="630"/>
                </a:lnTo>
                <a:lnTo>
                  <a:pt x="2153" y="625"/>
                </a:lnTo>
                <a:lnTo>
                  <a:pt x="2144" y="615"/>
                </a:lnTo>
                <a:lnTo>
                  <a:pt x="2136" y="605"/>
                </a:lnTo>
                <a:lnTo>
                  <a:pt x="2128" y="595"/>
                </a:lnTo>
                <a:lnTo>
                  <a:pt x="2121" y="584"/>
                </a:lnTo>
                <a:lnTo>
                  <a:pt x="2114" y="572"/>
                </a:lnTo>
                <a:lnTo>
                  <a:pt x="2108" y="561"/>
                </a:lnTo>
                <a:lnTo>
                  <a:pt x="2102" y="549"/>
                </a:lnTo>
                <a:lnTo>
                  <a:pt x="2097" y="536"/>
                </a:lnTo>
                <a:lnTo>
                  <a:pt x="2092" y="524"/>
                </a:lnTo>
                <a:lnTo>
                  <a:pt x="2088" y="511"/>
                </a:lnTo>
                <a:lnTo>
                  <a:pt x="2084" y="497"/>
                </a:lnTo>
                <a:lnTo>
                  <a:pt x="2081" y="484"/>
                </a:lnTo>
                <a:lnTo>
                  <a:pt x="2079" y="470"/>
                </a:lnTo>
                <a:lnTo>
                  <a:pt x="2077" y="456"/>
                </a:lnTo>
                <a:lnTo>
                  <a:pt x="2076" y="442"/>
                </a:lnTo>
                <a:lnTo>
                  <a:pt x="2076" y="429"/>
                </a:lnTo>
                <a:lnTo>
                  <a:pt x="2076" y="414"/>
                </a:lnTo>
                <a:lnTo>
                  <a:pt x="2077" y="400"/>
                </a:lnTo>
                <a:lnTo>
                  <a:pt x="2079" y="386"/>
                </a:lnTo>
                <a:lnTo>
                  <a:pt x="2081" y="372"/>
                </a:lnTo>
                <a:lnTo>
                  <a:pt x="2084" y="359"/>
                </a:lnTo>
                <a:lnTo>
                  <a:pt x="2088" y="345"/>
                </a:lnTo>
                <a:lnTo>
                  <a:pt x="2092" y="332"/>
                </a:lnTo>
                <a:lnTo>
                  <a:pt x="2097" y="320"/>
                </a:lnTo>
                <a:lnTo>
                  <a:pt x="2102" y="307"/>
                </a:lnTo>
                <a:lnTo>
                  <a:pt x="2108" y="295"/>
                </a:lnTo>
                <a:lnTo>
                  <a:pt x="2114" y="284"/>
                </a:lnTo>
                <a:lnTo>
                  <a:pt x="2121" y="272"/>
                </a:lnTo>
                <a:lnTo>
                  <a:pt x="2124" y="266"/>
                </a:lnTo>
                <a:lnTo>
                  <a:pt x="2128" y="261"/>
                </a:lnTo>
                <a:lnTo>
                  <a:pt x="2136" y="251"/>
                </a:lnTo>
                <a:lnTo>
                  <a:pt x="2141" y="246"/>
                </a:lnTo>
                <a:lnTo>
                  <a:pt x="2144" y="241"/>
                </a:lnTo>
                <a:lnTo>
                  <a:pt x="2153" y="231"/>
                </a:lnTo>
                <a:lnTo>
                  <a:pt x="2162" y="221"/>
                </a:lnTo>
                <a:lnTo>
                  <a:pt x="2172" y="212"/>
                </a:lnTo>
                <a:lnTo>
                  <a:pt x="2182" y="205"/>
                </a:lnTo>
                <a:lnTo>
                  <a:pt x="2192" y="197"/>
                </a:lnTo>
                <a:lnTo>
                  <a:pt x="2203" y="190"/>
                </a:lnTo>
                <a:lnTo>
                  <a:pt x="2214" y="182"/>
                </a:lnTo>
                <a:lnTo>
                  <a:pt x="2225" y="176"/>
                </a:lnTo>
                <a:lnTo>
                  <a:pt x="2237" y="171"/>
                </a:lnTo>
                <a:lnTo>
                  <a:pt x="2249" y="166"/>
                </a:lnTo>
                <a:lnTo>
                  <a:pt x="2260" y="162"/>
                </a:lnTo>
                <a:lnTo>
                  <a:pt x="2273" y="159"/>
                </a:lnTo>
                <a:lnTo>
                  <a:pt x="2287" y="155"/>
                </a:lnTo>
                <a:lnTo>
                  <a:pt x="2299" y="152"/>
                </a:lnTo>
                <a:lnTo>
                  <a:pt x="2313" y="151"/>
                </a:lnTo>
                <a:lnTo>
                  <a:pt x="2325" y="150"/>
                </a:lnTo>
                <a:lnTo>
                  <a:pt x="2339" y="150"/>
                </a:lnTo>
                <a:lnTo>
                  <a:pt x="2354" y="150"/>
                </a:lnTo>
                <a:lnTo>
                  <a:pt x="2368" y="151"/>
                </a:lnTo>
                <a:lnTo>
                  <a:pt x="2381" y="152"/>
                </a:lnTo>
                <a:lnTo>
                  <a:pt x="2395" y="156"/>
                </a:lnTo>
                <a:lnTo>
                  <a:pt x="2409" y="160"/>
                </a:lnTo>
                <a:lnTo>
                  <a:pt x="2422" y="164"/>
                </a:lnTo>
                <a:lnTo>
                  <a:pt x="2435" y="169"/>
                </a:lnTo>
                <a:lnTo>
                  <a:pt x="2447" y="174"/>
                </a:lnTo>
                <a:lnTo>
                  <a:pt x="2460" y="181"/>
                </a:lnTo>
                <a:lnTo>
                  <a:pt x="2472" y="187"/>
                </a:lnTo>
                <a:lnTo>
                  <a:pt x="2484" y="195"/>
                </a:lnTo>
                <a:lnTo>
                  <a:pt x="2495" y="204"/>
                </a:lnTo>
                <a:lnTo>
                  <a:pt x="2505" y="212"/>
                </a:lnTo>
                <a:lnTo>
                  <a:pt x="2516" y="221"/>
                </a:lnTo>
                <a:lnTo>
                  <a:pt x="2525" y="231"/>
                </a:lnTo>
                <a:lnTo>
                  <a:pt x="2535" y="241"/>
                </a:lnTo>
                <a:lnTo>
                  <a:pt x="2656" y="154"/>
                </a:lnTo>
                <a:lnTo>
                  <a:pt x="2642" y="137"/>
                </a:lnTo>
                <a:lnTo>
                  <a:pt x="2626" y="121"/>
                </a:lnTo>
                <a:lnTo>
                  <a:pt x="2610" y="105"/>
                </a:lnTo>
                <a:lnTo>
                  <a:pt x="2592" y="90"/>
                </a:lnTo>
                <a:lnTo>
                  <a:pt x="2575" y="76"/>
                </a:lnTo>
                <a:lnTo>
                  <a:pt x="2556" y="64"/>
                </a:lnTo>
                <a:lnTo>
                  <a:pt x="2537" y="52"/>
                </a:lnTo>
                <a:lnTo>
                  <a:pt x="2517" y="41"/>
                </a:lnTo>
                <a:lnTo>
                  <a:pt x="2496" y="32"/>
                </a:lnTo>
                <a:lnTo>
                  <a:pt x="2486" y="27"/>
                </a:lnTo>
                <a:lnTo>
                  <a:pt x="2475" y="24"/>
                </a:lnTo>
                <a:lnTo>
                  <a:pt x="2454" y="16"/>
                </a:lnTo>
                <a:lnTo>
                  <a:pt x="2431" y="11"/>
                </a:lnTo>
                <a:lnTo>
                  <a:pt x="2409" y="6"/>
                </a:lnTo>
                <a:lnTo>
                  <a:pt x="2386" y="2"/>
                </a:lnTo>
                <a:lnTo>
                  <a:pt x="2363" y="0"/>
                </a:lnTo>
                <a:lnTo>
                  <a:pt x="2339" y="0"/>
                </a:lnTo>
                <a:lnTo>
                  <a:pt x="2318" y="0"/>
                </a:lnTo>
                <a:lnTo>
                  <a:pt x="2296" y="2"/>
                </a:lnTo>
                <a:lnTo>
                  <a:pt x="2277" y="5"/>
                </a:lnTo>
                <a:lnTo>
                  <a:pt x="2267" y="6"/>
                </a:lnTo>
                <a:lnTo>
                  <a:pt x="2257" y="9"/>
                </a:lnTo>
                <a:lnTo>
                  <a:pt x="2237" y="14"/>
                </a:lnTo>
                <a:lnTo>
                  <a:pt x="2217" y="19"/>
                </a:lnTo>
                <a:lnTo>
                  <a:pt x="2197" y="26"/>
                </a:lnTo>
                <a:lnTo>
                  <a:pt x="2178" y="34"/>
                </a:lnTo>
                <a:lnTo>
                  <a:pt x="2161" y="42"/>
                </a:lnTo>
                <a:lnTo>
                  <a:pt x="2143" y="51"/>
                </a:lnTo>
                <a:lnTo>
                  <a:pt x="2126" y="62"/>
                </a:lnTo>
                <a:lnTo>
                  <a:pt x="2108" y="72"/>
                </a:lnTo>
                <a:lnTo>
                  <a:pt x="2092" y="85"/>
                </a:lnTo>
                <a:lnTo>
                  <a:pt x="2077" y="97"/>
                </a:lnTo>
                <a:lnTo>
                  <a:pt x="2062" y="111"/>
                </a:lnTo>
                <a:lnTo>
                  <a:pt x="2047" y="125"/>
                </a:lnTo>
                <a:lnTo>
                  <a:pt x="2041" y="132"/>
                </a:lnTo>
                <a:lnTo>
                  <a:pt x="2033" y="140"/>
                </a:lnTo>
                <a:lnTo>
                  <a:pt x="2021" y="156"/>
                </a:lnTo>
                <a:lnTo>
                  <a:pt x="2015" y="164"/>
                </a:lnTo>
                <a:lnTo>
                  <a:pt x="2008" y="172"/>
                </a:lnTo>
                <a:lnTo>
                  <a:pt x="1997" y="189"/>
                </a:lnTo>
                <a:lnTo>
                  <a:pt x="1986" y="206"/>
                </a:lnTo>
                <a:lnTo>
                  <a:pt x="1977" y="224"/>
                </a:lnTo>
                <a:lnTo>
                  <a:pt x="1967" y="242"/>
                </a:lnTo>
                <a:lnTo>
                  <a:pt x="1960" y="261"/>
                </a:lnTo>
                <a:lnTo>
                  <a:pt x="1952" y="281"/>
                </a:lnTo>
                <a:lnTo>
                  <a:pt x="1945" y="301"/>
                </a:lnTo>
                <a:lnTo>
                  <a:pt x="1940" y="321"/>
                </a:lnTo>
                <a:lnTo>
                  <a:pt x="1935" y="341"/>
                </a:lnTo>
                <a:lnTo>
                  <a:pt x="1931" y="362"/>
                </a:lnTo>
                <a:lnTo>
                  <a:pt x="1928" y="385"/>
                </a:lnTo>
                <a:lnTo>
                  <a:pt x="1927" y="406"/>
                </a:lnTo>
                <a:lnTo>
                  <a:pt x="1927" y="429"/>
                </a:lnTo>
                <a:lnTo>
                  <a:pt x="1927" y="450"/>
                </a:lnTo>
                <a:lnTo>
                  <a:pt x="1928" y="472"/>
                </a:lnTo>
                <a:lnTo>
                  <a:pt x="1931" y="494"/>
                </a:lnTo>
                <a:lnTo>
                  <a:pt x="1933" y="504"/>
                </a:lnTo>
                <a:lnTo>
                  <a:pt x="1935" y="515"/>
                </a:lnTo>
                <a:lnTo>
                  <a:pt x="1940" y="535"/>
                </a:lnTo>
                <a:lnTo>
                  <a:pt x="1942" y="545"/>
                </a:lnTo>
                <a:lnTo>
                  <a:pt x="1945" y="555"/>
                </a:lnTo>
                <a:lnTo>
                  <a:pt x="1952" y="575"/>
                </a:lnTo>
                <a:lnTo>
                  <a:pt x="1956" y="585"/>
                </a:lnTo>
                <a:lnTo>
                  <a:pt x="1960" y="595"/>
                </a:lnTo>
                <a:lnTo>
                  <a:pt x="1967" y="614"/>
                </a:lnTo>
                <a:lnTo>
                  <a:pt x="1977" y="632"/>
                </a:lnTo>
                <a:lnTo>
                  <a:pt x="1986" y="650"/>
                </a:lnTo>
                <a:lnTo>
                  <a:pt x="1997" y="667"/>
                </a:lnTo>
                <a:lnTo>
                  <a:pt x="2008" y="685"/>
                </a:lnTo>
                <a:lnTo>
                  <a:pt x="2021" y="700"/>
                </a:lnTo>
                <a:lnTo>
                  <a:pt x="2033" y="716"/>
                </a:lnTo>
                <a:lnTo>
                  <a:pt x="2047" y="731"/>
                </a:lnTo>
                <a:lnTo>
                  <a:pt x="2054" y="739"/>
                </a:lnTo>
                <a:lnTo>
                  <a:pt x="2062" y="745"/>
                </a:lnTo>
                <a:lnTo>
                  <a:pt x="2077" y="759"/>
                </a:lnTo>
                <a:lnTo>
                  <a:pt x="2092" y="771"/>
                </a:lnTo>
                <a:lnTo>
                  <a:pt x="2108" y="784"/>
                </a:lnTo>
                <a:lnTo>
                  <a:pt x="2126" y="795"/>
                </a:lnTo>
                <a:lnTo>
                  <a:pt x="2143" y="805"/>
                </a:lnTo>
                <a:lnTo>
                  <a:pt x="2161" y="814"/>
                </a:lnTo>
                <a:lnTo>
                  <a:pt x="2169" y="819"/>
                </a:lnTo>
                <a:lnTo>
                  <a:pt x="2178" y="822"/>
                </a:lnTo>
                <a:lnTo>
                  <a:pt x="2197" y="830"/>
                </a:lnTo>
                <a:lnTo>
                  <a:pt x="2217" y="837"/>
                </a:lnTo>
                <a:lnTo>
                  <a:pt x="2237" y="842"/>
                </a:lnTo>
                <a:lnTo>
                  <a:pt x="2245" y="845"/>
                </a:lnTo>
                <a:lnTo>
                  <a:pt x="2257" y="847"/>
                </a:lnTo>
                <a:lnTo>
                  <a:pt x="2277" y="851"/>
                </a:lnTo>
                <a:lnTo>
                  <a:pt x="2296" y="854"/>
                </a:lnTo>
                <a:lnTo>
                  <a:pt x="2318" y="856"/>
                </a:lnTo>
                <a:lnTo>
                  <a:pt x="2339" y="856"/>
                </a:lnTo>
                <a:lnTo>
                  <a:pt x="2360" y="856"/>
                </a:lnTo>
                <a:lnTo>
                  <a:pt x="2381" y="854"/>
                </a:lnTo>
                <a:lnTo>
                  <a:pt x="2401" y="851"/>
                </a:lnTo>
                <a:lnTo>
                  <a:pt x="2412" y="850"/>
                </a:lnTo>
                <a:lnTo>
                  <a:pt x="2422" y="847"/>
                </a:lnTo>
                <a:lnTo>
                  <a:pt x="2442" y="842"/>
                </a:lnTo>
                <a:lnTo>
                  <a:pt x="2461" y="837"/>
                </a:lnTo>
                <a:lnTo>
                  <a:pt x="2481" y="830"/>
                </a:lnTo>
                <a:lnTo>
                  <a:pt x="2500" y="822"/>
                </a:lnTo>
                <a:lnTo>
                  <a:pt x="2517" y="814"/>
                </a:lnTo>
                <a:lnTo>
                  <a:pt x="2536" y="805"/>
                </a:lnTo>
                <a:lnTo>
                  <a:pt x="2552" y="795"/>
                </a:lnTo>
                <a:lnTo>
                  <a:pt x="2570" y="784"/>
                </a:lnTo>
                <a:lnTo>
                  <a:pt x="2586" y="771"/>
                </a:lnTo>
                <a:lnTo>
                  <a:pt x="2601" y="759"/>
                </a:lnTo>
                <a:lnTo>
                  <a:pt x="2616" y="745"/>
                </a:lnTo>
                <a:lnTo>
                  <a:pt x="2631" y="731"/>
                </a:lnTo>
                <a:lnTo>
                  <a:pt x="2637" y="724"/>
                </a:lnTo>
                <a:lnTo>
                  <a:pt x="2645" y="716"/>
                </a:lnTo>
                <a:lnTo>
                  <a:pt x="2657" y="700"/>
                </a:lnTo>
                <a:lnTo>
                  <a:pt x="2663" y="692"/>
                </a:lnTo>
                <a:lnTo>
                  <a:pt x="2669" y="685"/>
                </a:lnTo>
                <a:lnTo>
                  <a:pt x="2681" y="667"/>
                </a:lnTo>
                <a:lnTo>
                  <a:pt x="2692" y="650"/>
                </a:lnTo>
                <a:lnTo>
                  <a:pt x="2702" y="632"/>
                </a:lnTo>
                <a:lnTo>
                  <a:pt x="2711" y="614"/>
                </a:lnTo>
                <a:lnTo>
                  <a:pt x="2719" y="595"/>
                </a:lnTo>
                <a:lnTo>
                  <a:pt x="2727" y="575"/>
                </a:lnTo>
                <a:lnTo>
                  <a:pt x="2733" y="555"/>
                </a:lnTo>
                <a:lnTo>
                  <a:pt x="2738" y="535"/>
                </a:lnTo>
                <a:lnTo>
                  <a:pt x="2743" y="515"/>
                </a:lnTo>
                <a:lnTo>
                  <a:pt x="2747" y="494"/>
                </a:lnTo>
                <a:lnTo>
                  <a:pt x="2749" y="472"/>
                </a:lnTo>
                <a:lnTo>
                  <a:pt x="2751" y="450"/>
                </a:lnTo>
                <a:lnTo>
                  <a:pt x="2752" y="429"/>
                </a:lnTo>
                <a:lnTo>
                  <a:pt x="2751" y="416"/>
                </a:lnTo>
                <a:lnTo>
                  <a:pt x="2299" y="416"/>
                </a:lnTo>
                <a:close/>
                <a:moveTo>
                  <a:pt x="3555" y="295"/>
                </a:moveTo>
                <a:lnTo>
                  <a:pt x="3554" y="281"/>
                </a:lnTo>
                <a:lnTo>
                  <a:pt x="3554" y="267"/>
                </a:lnTo>
                <a:lnTo>
                  <a:pt x="3553" y="260"/>
                </a:lnTo>
                <a:lnTo>
                  <a:pt x="3551" y="254"/>
                </a:lnTo>
                <a:lnTo>
                  <a:pt x="3549" y="240"/>
                </a:lnTo>
                <a:lnTo>
                  <a:pt x="3546" y="227"/>
                </a:lnTo>
                <a:lnTo>
                  <a:pt x="3544" y="220"/>
                </a:lnTo>
                <a:lnTo>
                  <a:pt x="3543" y="214"/>
                </a:lnTo>
                <a:lnTo>
                  <a:pt x="3539" y="201"/>
                </a:lnTo>
                <a:lnTo>
                  <a:pt x="3534" y="189"/>
                </a:lnTo>
                <a:lnTo>
                  <a:pt x="3528" y="177"/>
                </a:lnTo>
                <a:lnTo>
                  <a:pt x="3523" y="166"/>
                </a:lnTo>
                <a:lnTo>
                  <a:pt x="3515" y="155"/>
                </a:lnTo>
                <a:lnTo>
                  <a:pt x="3509" y="144"/>
                </a:lnTo>
                <a:lnTo>
                  <a:pt x="3501" y="132"/>
                </a:lnTo>
                <a:lnTo>
                  <a:pt x="3493" y="122"/>
                </a:lnTo>
                <a:lnTo>
                  <a:pt x="3484" y="112"/>
                </a:lnTo>
                <a:lnTo>
                  <a:pt x="3475" y="104"/>
                </a:lnTo>
                <a:lnTo>
                  <a:pt x="3467" y="95"/>
                </a:lnTo>
                <a:lnTo>
                  <a:pt x="3457" y="86"/>
                </a:lnTo>
                <a:lnTo>
                  <a:pt x="3447" y="77"/>
                </a:lnTo>
                <a:lnTo>
                  <a:pt x="3435" y="70"/>
                </a:lnTo>
                <a:lnTo>
                  <a:pt x="3424" y="64"/>
                </a:lnTo>
                <a:lnTo>
                  <a:pt x="3413" y="56"/>
                </a:lnTo>
                <a:lnTo>
                  <a:pt x="3402" y="51"/>
                </a:lnTo>
                <a:lnTo>
                  <a:pt x="3389" y="45"/>
                </a:lnTo>
                <a:lnTo>
                  <a:pt x="3378" y="40"/>
                </a:lnTo>
                <a:lnTo>
                  <a:pt x="3366" y="36"/>
                </a:lnTo>
                <a:lnTo>
                  <a:pt x="3352" y="32"/>
                </a:lnTo>
                <a:lnTo>
                  <a:pt x="3339" y="30"/>
                </a:lnTo>
                <a:lnTo>
                  <a:pt x="3326" y="27"/>
                </a:lnTo>
                <a:lnTo>
                  <a:pt x="3312" y="25"/>
                </a:lnTo>
                <a:lnTo>
                  <a:pt x="3298" y="25"/>
                </a:lnTo>
                <a:lnTo>
                  <a:pt x="3284" y="24"/>
                </a:lnTo>
                <a:lnTo>
                  <a:pt x="2901" y="24"/>
                </a:lnTo>
                <a:lnTo>
                  <a:pt x="2901" y="832"/>
                </a:lnTo>
                <a:lnTo>
                  <a:pt x="3051" y="832"/>
                </a:lnTo>
                <a:lnTo>
                  <a:pt x="3051" y="565"/>
                </a:lnTo>
                <a:lnTo>
                  <a:pt x="3237" y="565"/>
                </a:lnTo>
                <a:lnTo>
                  <a:pt x="3377" y="832"/>
                </a:lnTo>
                <a:lnTo>
                  <a:pt x="3538" y="832"/>
                </a:lnTo>
                <a:lnTo>
                  <a:pt x="3388" y="545"/>
                </a:lnTo>
                <a:lnTo>
                  <a:pt x="3405" y="536"/>
                </a:lnTo>
                <a:lnTo>
                  <a:pt x="3423" y="527"/>
                </a:lnTo>
                <a:lnTo>
                  <a:pt x="3439" y="516"/>
                </a:lnTo>
                <a:lnTo>
                  <a:pt x="3455" y="505"/>
                </a:lnTo>
                <a:lnTo>
                  <a:pt x="3469" y="491"/>
                </a:lnTo>
                <a:lnTo>
                  <a:pt x="3477" y="485"/>
                </a:lnTo>
                <a:lnTo>
                  <a:pt x="3484" y="477"/>
                </a:lnTo>
                <a:lnTo>
                  <a:pt x="3490" y="470"/>
                </a:lnTo>
                <a:lnTo>
                  <a:pt x="3496" y="462"/>
                </a:lnTo>
                <a:lnTo>
                  <a:pt x="3503" y="455"/>
                </a:lnTo>
                <a:lnTo>
                  <a:pt x="3508" y="447"/>
                </a:lnTo>
                <a:lnTo>
                  <a:pt x="3518" y="430"/>
                </a:lnTo>
                <a:lnTo>
                  <a:pt x="3523" y="421"/>
                </a:lnTo>
                <a:lnTo>
                  <a:pt x="3528" y="412"/>
                </a:lnTo>
                <a:lnTo>
                  <a:pt x="3535" y="395"/>
                </a:lnTo>
                <a:lnTo>
                  <a:pt x="3543" y="376"/>
                </a:lnTo>
                <a:lnTo>
                  <a:pt x="3548" y="356"/>
                </a:lnTo>
                <a:lnTo>
                  <a:pt x="3550" y="346"/>
                </a:lnTo>
                <a:lnTo>
                  <a:pt x="3551" y="336"/>
                </a:lnTo>
                <a:lnTo>
                  <a:pt x="3554" y="316"/>
                </a:lnTo>
                <a:lnTo>
                  <a:pt x="3555" y="295"/>
                </a:lnTo>
                <a:close/>
                <a:moveTo>
                  <a:pt x="3404" y="295"/>
                </a:moveTo>
                <a:lnTo>
                  <a:pt x="3403" y="307"/>
                </a:lnTo>
                <a:lnTo>
                  <a:pt x="3402" y="319"/>
                </a:lnTo>
                <a:lnTo>
                  <a:pt x="3398" y="331"/>
                </a:lnTo>
                <a:lnTo>
                  <a:pt x="3394" y="342"/>
                </a:lnTo>
                <a:lnTo>
                  <a:pt x="3389" y="352"/>
                </a:lnTo>
                <a:lnTo>
                  <a:pt x="3383" y="362"/>
                </a:lnTo>
                <a:lnTo>
                  <a:pt x="3377" y="372"/>
                </a:lnTo>
                <a:lnTo>
                  <a:pt x="3368" y="380"/>
                </a:lnTo>
                <a:lnTo>
                  <a:pt x="3361" y="389"/>
                </a:lnTo>
                <a:lnTo>
                  <a:pt x="3351" y="395"/>
                </a:lnTo>
                <a:lnTo>
                  <a:pt x="3341" y="401"/>
                </a:lnTo>
                <a:lnTo>
                  <a:pt x="3331" y="406"/>
                </a:lnTo>
                <a:lnTo>
                  <a:pt x="3319" y="410"/>
                </a:lnTo>
                <a:lnTo>
                  <a:pt x="3307" y="414"/>
                </a:lnTo>
                <a:lnTo>
                  <a:pt x="3302" y="415"/>
                </a:lnTo>
                <a:lnTo>
                  <a:pt x="3296" y="415"/>
                </a:lnTo>
                <a:lnTo>
                  <a:pt x="3283" y="416"/>
                </a:lnTo>
                <a:lnTo>
                  <a:pt x="3051" y="416"/>
                </a:lnTo>
                <a:lnTo>
                  <a:pt x="3051" y="174"/>
                </a:lnTo>
                <a:lnTo>
                  <a:pt x="3283" y="174"/>
                </a:lnTo>
                <a:lnTo>
                  <a:pt x="3296" y="174"/>
                </a:lnTo>
                <a:lnTo>
                  <a:pt x="3307" y="176"/>
                </a:lnTo>
                <a:lnTo>
                  <a:pt x="3319" y="179"/>
                </a:lnTo>
                <a:lnTo>
                  <a:pt x="3331" y="184"/>
                </a:lnTo>
                <a:lnTo>
                  <a:pt x="3341" y="189"/>
                </a:lnTo>
                <a:lnTo>
                  <a:pt x="3351" y="194"/>
                </a:lnTo>
                <a:lnTo>
                  <a:pt x="3361" y="201"/>
                </a:lnTo>
                <a:lnTo>
                  <a:pt x="3368" y="209"/>
                </a:lnTo>
                <a:lnTo>
                  <a:pt x="3377" y="217"/>
                </a:lnTo>
                <a:lnTo>
                  <a:pt x="3383" y="227"/>
                </a:lnTo>
                <a:lnTo>
                  <a:pt x="3389" y="237"/>
                </a:lnTo>
                <a:lnTo>
                  <a:pt x="3394" y="247"/>
                </a:lnTo>
                <a:lnTo>
                  <a:pt x="3398" y="259"/>
                </a:lnTo>
                <a:lnTo>
                  <a:pt x="3402" y="270"/>
                </a:lnTo>
                <a:lnTo>
                  <a:pt x="3403" y="276"/>
                </a:lnTo>
                <a:lnTo>
                  <a:pt x="3403" y="282"/>
                </a:lnTo>
                <a:lnTo>
                  <a:pt x="3404" y="295"/>
                </a:lnTo>
                <a:close/>
                <a:moveTo>
                  <a:pt x="4822" y="429"/>
                </a:moveTo>
                <a:lnTo>
                  <a:pt x="4822" y="407"/>
                </a:lnTo>
                <a:lnTo>
                  <a:pt x="4820" y="386"/>
                </a:lnTo>
                <a:lnTo>
                  <a:pt x="4818" y="366"/>
                </a:lnTo>
                <a:lnTo>
                  <a:pt x="4815" y="346"/>
                </a:lnTo>
                <a:lnTo>
                  <a:pt x="4810" y="327"/>
                </a:lnTo>
                <a:lnTo>
                  <a:pt x="4805" y="307"/>
                </a:lnTo>
                <a:lnTo>
                  <a:pt x="4799" y="289"/>
                </a:lnTo>
                <a:lnTo>
                  <a:pt x="4791" y="271"/>
                </a:lnTo>
                <a:lnTo>
                  <a:pt x="4783" y="252"/>
                </a:lnTo>
                <a:lnTo>
                  <a:pt x="4774" y="235"/>
                </a:lnTo>
                <a:lnTo>
                  <a:pt x="4764" y="219"/>
                </a:lnTo>
                <a:lnTo>
                  <a:pt x="4754" y="202"/>
                </a:lnTo>
                <a:lnTo>
                  <a:pt x="4743" y="186"/>
                </a:lnTo>
                <a:lnTo>
                  <a:pt x="4730" y="171"/>
                </a:lnTo>
                <a:lnTo>
                  <a:pt x="4718" y="156"/>
                </a:lnTo>
                <a:lnTo>
                  <a:pt x="4704" y="142"/>
                </a:lnTo>
                <a:lnTo>
                  <a:pt x="4690" y="129"/>
                </a:lnTo>
                <a:lnTo>
                  <a:pt x="4675" y="116"/>
                </a:lnTo>
                <a:lnTo>
                  <a:pt x="4660" y="105"/>
                </a:lnTo>
                <a:lnTo>
                  <a:pt x="4645" y="94"/>
                </a:lnTo>
                <a:lnTo>
                  <a:pt x="4629" y="82"/>
                </a:lnTo>
                <a:lnTo>
                  <a:pt x="4612" y="72"/>
                </a:lnTo>
                <a:lnTo>
                  <a:pt x="4594" y="64"/>
                </a:lnTo>
                <a:lnTo>
                  <a:pt x="4577" y="56"/>
                </a:lnTo>
                <a:lnTo>
                  <a:pt x="4558" y="49"/>
                </a:lnTo>
                <a:lnTo>
                  <a:pt x="4539" y="42"/>
                </a:lnTo>
                <a:lnTo>
                  <a:pt x="4521" y="36"/>
                </a:lnTo>
                <a:lnTo>
                  <a:pt x="4501" y="32"/>
                </a:lnTo>
                <a:lnTo>
                  <a:pt x="4481" y="29"/>
                </a:lnTo>
                <a:lnTo>
                  <a:pt x="4461" y="26"/>
                </a:lnTo>
                <a:lnTo>
                  <a:pt x="4441" y="25"/>
                </a:lnTo>
                <a:lnTo>
                  <a:pt x="4420" y="24"/>
                </a:lnTo>
                <a:lnTo>
                  <a:pt x="4119" y="24"/>
                </a:lnTo>
                <a:lnTo>
                  <a:pt x="4119" y="832"/>
                </a:lnTo>
                <a:lnTo>
                  <a:pt x="4420" y="832"/>
                </a:lnTo>
                <a:lnTo>
                  <a:pt x="4441" y="831"/>
                </a:lnTo>
                <a:lnTo>
                  <a:pt x="4461" y="830"/>
                </a:lnTo>
                <a:lnTo>
                  <a:pt x="4481" y="827"/>
                </a:lnTo>
                <a:lnTo>
                  <a:pt x="4501" y="824"/>
                </a:lnTo>
                <a:lnTo>
                  <a:pt x="4521" y="820"/>
                </a:lnTo>
                <a:lnTo>
                  <a:pt x="4539" y="814"/>
                </a:lnTo>
                <a:lnTo>
                  <a:pt x="4558" y="807"/>
                </a:lnTo>
                <a:lnTo>
                  <a:pt x="4577" y="800"/>
                </a:lnTo>
                <a:lnTo>
                  <a:pt x="4594" y="792"/>
                </a:lnTo>
                <a:lnTo>
                  <a:pt x="4612" y="784"/>
                </a:lnTo>
                <a:lnTo>
                  <a:pt x="4629" y="774"/>
                </a:lnTo>
                <a:lnTo>
                  <a:pt x="4645" y="764"/>
                </a:lnTo>
                <a:lnTo>
                  <a:pt x="4660" y="752"/>
                </a:lnTo>
                <a:lnTo>
                  <a:pt x="4675" y="740"/>
                </a:lnTo>
                <a:lnTo>
                  <a:pt x="4690" y="727"/>
                </a:lnTo>
                <a:lnTo>
                  <a:pt x="4704" y="714"/>
                </a:lnTo>
                <a:lnTo>
                  <a:pt x="4718" y="700"/>
                </a:lnTo>
                <a:lnTo>
                  <a:pt x="4730" y="685"/>
                </a:lnTo>
                <a:lnTo>
                  <a:pt x="4743" y="670"/>
                </a:lnTo>
                <a:lnTo>
                  <a:pt x="4754" y="654"/>
                </a:lnTo>
                <a:lnTo>
                  <a:pt x="4764" y="637"/>
                </a:lnTo>
                <a:lnTo>
                  <a:pt x="4774" y="621"/>
                </a:lnTo>
                <a:lnTo>
                  <a:pt x="4783" y="604"/>
                </a:lnTo>
                <a:lnTo>
                  <a:pt x="4791" y="585"/>
                </a:lnTo>
                <a:lnTo>
                  <a:pt x="4799" y="567"/>
                </a:lnTo>
                <a:lnTo>
                  <a:pt x="4805" y="549"/>
                </a:lnTo>
                <a:lnTo>
                  <a:pt x="4810" y="529"/>
                </a:lnTo>
                <a:lnTo>
                  <a:pt x="4815" y="510"/>
                </a:lnTo>
                <a:lnTo>
                  <a:pt x="4818" y="490"/>
                </a:lnTo>
                <a:lnTo>
                  <a:pt x="4820" y="470"/>
                </a:lnTo>
                <a:lnTo>
                  <a:pt x="4822" y="449"/>
                </a:lnTo>
                <a:lnTo>
                  <a:pt x="4822" y="429"/>
                </a:lnTo>
                <a:close/>
                <a:moveTo>
                  <a:pt x="4674" y="429"/>
                </a:moveTo>
                <a:lnTo>
                  <a:pt x="4673" y="441"/>
                </a:lnTo>
                <a:lnTo>
                  <a:pt x="4672" y="454"/>
                </a:lnTo>
                <a:lnTo>
                  <a:pt x="4668" y="480"/>
                </a:lnTo>
                <a:lnTo>
                  <a:pt x="4665" y="491"/>
                </a:lnTo>
                <a:lnTo>
                  <a:pt x="4662" y="504"/>
                </a:lnTo>
                <a:lnTo>
                  <a:pt x="4658" y="516"/>
                </a:lnTo>
                <a:lnTo>
                  <a:pt x="4654" y="527"/>
                </a:lnTo>
                <a:lnTo>
                  <a:pt x="4648" y="539"/>
                </a:lnTo>
                <a:lnTo>
                  <a:pt x="4643" y="550"/>
                </a:lnTo>
                <a:lnTo>
                  <a:pt x="4637" y="560"/>
                </a:lnTo>
                <a:lnTo>
                  <a:pt x="4630" y="570"/>
                </a:lnTo>
                <a:lnTo>
                  <a:pt x="4623" y="580"/>
                </a:lnTo>
                <a:lnTo>
                  <a:pt x="4615" y="590"/>
                </a:lnTo>
                <a:lnTo>
                  <a:pt x="4608" y="599"/>
                </a:lnTo>
                <a:lnTo>
                  <a:pt x="4599" y="609"/>
                </a:lnTo>
                <a:lnTo>
                  <a:pt x="4590" y="616"/>
                </a:lnTo>
                <a:lnTo>
                  <a:pt x="4580" y="625"/>
                </a:lnTo>
                <a:lnTo>
                  <a:pt x="4572" y="632"/>
                </a:lnTo>
                <a:lnTo>
                  <a:pt x="4562" y="639"/>
                </a:lnTo>
                <a:lnTo>
                  <a:pt x="4551" y="646"/>
                </a:lnTo>
                <a:lnTo>
                  <a:pt x="4541" y="652"/>
                </a:lnTo>
                <a:lnTo>
                  <a:pt x="4529" y="657"/>
                </a:lnTo>
                <a:lnTo>
                  <a:pt x="4518" y="662"/>
                </a:lnTo>
                <a:lnTo>
                  <a:pt x="4507" y="667"/>
                </a:lnTo>
                <a:lnTo>
                  <a:pt x="4494" y="671"/>
                </a:lnTo>
                <a:lnTo>
                  <a:pt x="4483" y="675"/>
                </a:lnTo>
                <a:lnTo>
                  <a:pt x="4471" y="677"/>
                </a:lnTo>
                <a:lnTo>
                  <a:pt x="4458" y="680"/>
                </a:lnTo>
                <a:lnTo>
                  <a:pt x="4446" y="681"/>
                </a:lnTo>
                <a:lnTo>
                  <a:pt x="4432" y="682"/>
                </a:lnTo>
                <a:lnTo>
                  <a:pt x="4420" y="682"/>
                </a:lnTo>
                <a:lnTo>
                  <a:pt x="4269" y="682"/>
                </a:lnTo>
                <a:lnTo>
                  <a:pt x="4269" y="174"/>
                </a:lnTo>
                <a:lnTo>
                  <a:pt x="4420" y="174"/>
                </a:lnTo>
                <a:lnTo>
                  <a:pt x="4432" y="174"/>
                </a:lnTo>
                <a:lnTo>
                  <a:pt x="4446" y="175"/>
                </a:lnTo>
                <a:lnTo>
                  <a:pt x="4471" y="179"/>
                </a:lnTo>
                <a:lnTo>
                  <a:pt x="4483" y="181"/>
                </a:lnTo>
                <a:lnTo>
                  <a:pt x="4494" y="185"/>
                </a:lnTo>
                <a:lnTo>
                  <a:pt x="4507" y="189"/>
                </a:lnTo>
                <a:lnTo>
                  <a:pt x="4518" y="194"/>
                </a:lnTo>
                <a:lnTo>
                  <a:pt x="4529" y="199"/>
                </a:lnTo>
                <a:lnTo>
                  <a:pt x="4541" y="204"/>
                </a:lnTo>
                <a:lnTo>
                  <a:pt x="4551" y="210"/>
                </a:lnTo>
                <a:lnTo>
                  <a:pt x="4562" y="217"/>
                </a:lnTo>
                <a:lnTo>
                  <a:pt x="4572" y="224"/>
                </a:lnTo>
                <a:lnTo>
                  <a:pt x="4580" y="231"/>
                </a:lnTo>
                <a:lnTo>
                  <a:pt x="4590" y="240"/>
                </a:lnTo>
                <a:lnTo>
                  <a:pt x="4599" y="249"/>
                </a:lnTo>
                <a:lnTo>
                  <a:pt x="4608" y="257"/>
                </a:lnTo>
                <a:lnTo>
                  <a:pt x="4615" y="266"/>
                </a:lnTo>
                <a:lnTo>
                  <a:pt x="4623" y="276"/>
                </a:lnTo>
                <a:lnTo>
                  <a:pt x="4630" y="286"/>
                </a:lnTo>
                <a:lnTo>
                  <a:pt x="4637" y="296"/>
                </a:lnTo>
                <a:lnTo>
                  <a:pt x="4643" y="306"/>
                </a:lnTo>
                <a:lnTo>
                  <a:pt x="4648" y="317"/>
                </a:lnTo>
                <a:lnTo>
                  <a:pt x="4654" y="329"/>
                </a:lnTo>
                <a:lnTo>
                  <a:pt x="4658" y="341"/>
                </a:lnTo>
                <a:lnTo>
                  <a:pt x="4662" y="352"/>
                </a:lnTo>
                <a:lnTo>
                  <a:pt x="4665" y="365"/>
                </a:lnTo>
                <a:lnTo>
                  <a:pt x="4668" y="376"/>
                </a:lnTo>
                <a:lnTo>
                  <a:pt x="4670" y="390"/>
                </a:lnTo>
                <a:lnTo>
                  <a:pt x="4672" y="402"/>
                </a:lnTo>
                <a:lnTo>
                  <a:pt x="4673" y="415"/>
                </a:lnTo>
                <a:lnTo>
                  <a:pt x="4674" y="429"/>
                </a:lnTo>
                <a:close/>
                <a:moveTo>
                  <a:pt x="3738" y="832"/>
                </a:moveTo>
                <a:lnTo>
                  <a:pt x="3887" y="832"/>
                </a:lnTo>
                <a:lnTo>
                  <a:pt x="3887" y="24"/>
                </a:lnTo>
                <a:lnTo>
                  <a:pt x="3738" y="24"/>
                </a:lnTo>
                <a:lnTo>
                  <a:pt x="3738" y="832"/>
                </a:lnTo>
                <a:close/>
                <a:moveTo>
                  <a:pt x="0" y="24"/>
                </a:moveTo>
                <a:lnTo>
                  <a:pt x="0" y="832"/>
                </a:lnTo>
                <a:lnTo>
                  <a:pt x="150" y="832"/>
                </a:lnTo>
                <a:lnTo>
                  <a:pt x="150" y="565"/>
                </a:lnTo>
                <a:lnTo>
                  <a:pt x="442" y="565"/>
                </a:lnTo>
                <a:lnTo>
                  <a:pt x="519" y="416"/>
                </a:lnTo>
                <a:lnTo>
                  <a:pt x="150" y="416"/>
                </a:lnTo>
                <a:lnTo>
                  <a:pt x="150" y="174"/>
                </a:lnTo>
                <a:lnTo>
                  <a:pt x="555" y="174"/>
                </a:lnTo>
                <a:lnTo>
                  <a:pt x="555" y="24"/>
                </a:lnTo>
                <a:lnTo>
                  <a:pt x="0" y="24"/>
                </a:lnTo>
                <a:close/>
                <a:moveTo>
                  <a:pt x="1624" y="24"/>
                </a:moveTo>
                <a:lnTo>
                  <a:pt x="1624" y="617"/>
                </a:lnTo>
                <a:lnTo>
                  <a:pt x="1315" y="24"/>
                </a:lnTo>
                <a:lnTo>
                  <a:pt x="1104" y="24"/>
                </a:lnTo>
                <a:lnTo>
                  <a:pt x="1104" y="832"/>
                </a:lnTo>
                <a:lnTo>
                  <a:pt x="1252" y="832"/>
                </a:lnTo>
                <a:lnTo>
                  <a:pt x="1252" y="239"/>
                </a:lnTo>
                <a:lnTo>
                  <a:pt x="1563" y="832"/>
                </a:lnTo>
                <a:lnTo>
                  <a:pt x="1774" y="832"/>
                </a:lnTo>
                <a:lnTo>
                  <a:pt x="1774" y="24"/>
                </a:lnTo>
                <a:lnTo>
                  <a:pt x="1624" y="24"/>
                </a:lnTo>
                <a:close/>
                <a:moveTo>
                  <a:pt x="723" y="832"/>
                </a:moveTo>
                <a:lnTo>
                  <a:pt x="872" y="832"/>
                </a:lnTo>
                <a:lnTo>
                  <a:pt x="872" y="24"/>
                </a:lnTo>
                <a:lnTo>
                  <a:pt x="723" y="24"/>
                </a:lnTo>
                <a:lnTo>
                  <a:pt x="723" y="832"/>
                </a:lnTo>
                <a:close/>
              </a:path>
            </a:pathLst>
          </a:custGeom>
          <a:solidFill>
            <a:srgbClr val="D512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 name="Date Placeholder 3">
            <a:extLst>
              <a:ext uri="{FF2B5EF4-FFF2-40B4-BE49-F238E27FC236}">
                <a16:creationId xmlns:a16="http://schemas.microsoft.com/office/drawing/2014/main" id="{0179C6C0-9E1E-B12D-BD17-C38E5F9F1EB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01BCEA8-EC77-6F45-934C-DE9AB7DEDCC6}" type="datetime1">
              <a:rPr lang="fi-FI" smtClean="0"/>
              <a:t>28.8.2026</a:t>
            </a:fld>
            <a:endParaRPr lang="en-GB"/>
          </a:p>
        </p:txBody>
      </p:sp>
      <p:sp>
        <p:nvSpPr>
          <p:cNvPr id="5" name="Footer Placeholder 4">
            <a:extLst>
              <a:ext uri="{FF2B5EF4-FFF2-40B4-BE49-F238E27FC236}">
                <a16:creationId xmlns:a16="http://schemas.microsoft.com/office/drawing/2014/main" id="{3D42169D-6440-35A1-F5EC-B648B289938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8" name="TextBox 7">
            <a:extLst>
              <a:ext uri="{FF2B5EF4-FFF2-40B4-BE49-F238E27FC236}">
                <a16:creationId xmlns:a16="http://schemas.microsoft.com/office/drawing/2014/main" id="{86F6D106-D9A8-0F40-7984-B5B70A6498EF}"/>
              </a:ext>
            </a:extLst>
          </p:cNvPr>
          <p:cNvSpPr txBox="1"/>
          <p:nvPr userDrawn="1">
            <p:extLst>
              <p:ext uri="{1162E1C5-73C7-4A58-AE30-91384D911F3F}">
                <p184:classification xmlns:p184="http://schemas.microsoft.com/office/powerpoint/2018/4/main" val="ftr"/>
              </p:ext>
            </p:extLst>
          </p:nvPr>
        </p:nvSpPr>
        <p:spPr>
          <a:xfrm>
            <a:off x="63500" y="6642100"/>
            <a:ext cx="469900" cy="152400"/>
          </a:xfrm>
          <a:prstGeom prst="rect">
            <a:avLst/>
          </a:prstGeom>
        </p:spPr>
        <p:txBody>
          <a:bodyPr horzOverflow="overflow" lIns="0" tIns="0" rIns="0" bIns="0">
            <a:spAutoFit/>
          </a:bodyPr>
          <a:lstStyle/>
          <a:p>
            <a:pPr algn="l"/>
            <a:r>
              <a:rPr lang="fi-FI" sz="1000">
                <a:solidFill>
                  <a:srgbClr val="000000">
                    <a:alpha val="50000"/>
                  </a:srgbClr>
                </a:solidFill>
                <a:latin typeface="Aptos" panose="020B0004020202020204" pitchFamily="34" charset="0"/>
              </a:rPr>
              <a:t>Julkinen</a:t>
            </a:r>
          </a:p>
        </p:txBody>
      </p:sp>
    </p:spTree>
    <p:extLst>
      <p:ext uri="{BB962C8B-B14F-4D97-AF65-F5344CB8AC3E}">
        <p14:creationId xmlns:p14="http://schemas.microsoft.com/office/powerpoint/2010/main" val="3602524435"/>
      </p:ext>
    </p:extLst>
  </p:cSld>
  <p:clrMap bg1="lt1" tx1="dk1" bg2="lt2" tx2="dk2" accent1="accent1" accent2="accent2" accent3="accent3" accent4="accent4" accent5="accent5" accent6="accent6" hlink="hlink" folHlink="folHlink"/>
  <p:sldLayoutIdLst>
    <p:sldLayoutId id="2147483921" r:id="rId1"/>
    <p:sldLayoutId id="2147483966" r:id="rId2"/>
    <p:sldLayoutId id="2147483931" r:id="rId3"/>
    <p:sldLayoutId id="2147483924" r:id="rId4"/>
    <p:sldLayoutId id="2147483933" r:id="rId5"/>
    <p:sldLayoutId id="2147483960" r:id="rId6"/>
    <p:sldLayoutId id="2147483972" r:id="rId7"/>
    <p:sldLayoutId id="2147483961" r:id="rId8"/>
    <p:sldLayoutId id="2147483967" r:id="rId9"/>
    <p:sldLayoutId id="2147483968" r:id="rId10"/>
    <p:sldLayoutId id="2147483969" r:id="rId11"/>
    <p:sldLayoutId id="2147483923" r:id="rId12"/>
    <p:sldLayoutId id="2147483926" r:id="rId13"/>
    <p:sldLayoutId id="2147483927" r:id="rId14"/>
    <p:sldLayoutId id="2147483973" r:id="rId15"/>
    <p:sldLayoutId id="2147483928" r:id="rId16"/>
    <p:sldLayoutId id="2147483929" r:id="rId17"/>
    <p:sldLayoutId id="2147483930" r:id="rId18"/>
    <p:sldLayoutId id="2147483943" r:id="rId19"/>
    <p:sldLayoutId id="2147483970" r:id="rId20"/>
    <p:sldLayoutId id="2147483974" r:id="rId21"/>
    <p:sldLayoutId id="2147483936" r:id="rId22"/>
    <p:sldLayoutId id="2147483937" r:id="rId23"/>
    <p:sldLayoutId id="2147483946" r:id="rId24"/>
    <p:sldLayoutId id="2147483963" r:id="rId25"/>
    <p:sldLayoutId id="2147483965" r:id="rId26"/>
    <p:sldLayoutId id="2147483964" r:id="rId27"/>
    <p:sldLayoutId id="2147483950" r:id="rId28"/>
    <p:sldLayoutId id="2147483951" r:id="rId29"/>
    <p:sldLayoutId id="2147483954" r:id="rId30"/>
    <p:sldLayoutId id="2147483955" r:id="rId31"/>
    <p:sldLayoutId id="2147483956" r:id="rId32"/>
    <p:sldLayoutId id="2147483957" r:id="rId33"/>
    <p:sldLayoutId id="2147483958" r:id="rId34"/>
    <p:sldLayoutId id="2147483959" r:id="rId35"/>
  </p:sldLayoutIdLst>
  <p:hf sldNum="0" hdr="0"/>
  <p:txStyles>
    <p:titleStyle>
      <a:lvl1pPr algn="l" defTabSz="914400" rtl="0" eaLnBrk="1" latinLnBrk="0" hangingPunct="1">
        <a:lnSpc>
          <a:spcPct val="100000"/>
        </a:lnSpc>
        <a:spcBef>
          <a:spcPct val="0"/>
        </a:spcBef>
        <a:buNone/>
        <a:defRPr sz="3700" b="1" kern="1200">
          <a:solidFill>
            <a:schemeClr val="accent2"/>
          </a:solidFill>
          <a:latin typeface="+mj-lt"/>
          <a:ea typeface="+mj-ea"/>
          <a:cs typeface="+mj-cs"/>
        </a:defRPr>
      </a:lvl1pPr>
    </p:titleStyle>
    <p:bodyStyle>
      <a:lvl1pPr marL="323850" indent="-323850" algn="l" defTabSz="914400" rtl="0" eaLnBrk="1" latinLnBrk="0" hangingPunct="1">
        <a:lnSpc>
          <a:spcPct val="100000"/>
        </a:lnSpc>
        <a:spcBef>
          <a:spcPts val="600"/>
        </a:spcBef>
        <a:buClr>
          <a:schemeClr val="accent1"/>
        </a:buClr>
        <a:buFont typeface="Arial" panose="020B0604020202020204" pitchFamily="34" charset="0"/>
        <a:buChar char="•"/>
        <a:defRPr sz="1800" kern="1200">
          <a:solidFill>
            <a:schemeClr val="accent2"/>
          </a:solidFill>
          <a:latin typeface="+mn-lt"/>
          <a:ea typeface="+mn-ea"/>
          <a:cs typeface="+mn-cs"/>
        </a:defRPr>
      </a:lvl1pPr>
      <a:lvl2pPr marL="324000" indent="-324000" algn="l" defTabSz="914400" rtl="0" eaLnBrk="1" latinLnBrk="0" hangingPunct="1">
        <a:lnSpc>
          <a:spcPts val="2400"/>
        </a:lnSpc>
        <a:spcBef>
          <a:spcPts val="1200"/>
        </a:spcBef>
        <a:buClr>
          <a:schemeClr val="accent1"/>
        </a:buClr>
        <a:buSzPct val="70000"/>
        <a:buFont typeface="Courier New" panose="02070309020205020404" pitchFamily="49" charset="0"/>
        <a:buChar char="o"/>
        <a:defRPr sz="1800" kern="1200">
          <a:solidFill>
            <a:schemeClr val="accent2"/>
          </a:solidFill>
          <a:latin typeface="+mn-lt"/>
          <a:ea typeface="+mn-ea"/>
          <a:cs typeface="+mn-cs"/>
        </a:defRPr>
      </a:lvl2pPr>
      <a:lvl3pPr marL="324000" indent="-324000" algn="l" defTabSz="914400" rtl="0" eaLnBrk="1" latinLnBrk="0" hangingPunct="1">
        <a:lnSpc>
          <a:spcPts val="2400"/>
        </a:lnSpc>
        <a:spcBef>
          <a:spcPts val="1200"/>
        </a:spcBef>
        <a:buClr>
          <a:schemeClr val="accent1"/>
        </a:buClr>
        <a:buFont typeface="Wingdings" panose="05000000000000000000" pitchFamily="2" charset="2"/>
        <a:buChar char="§"/>
        <a:defRPr sz="1800" kern="1200">
          <a:solidFill>
            <a:schemeClr val="accent2"/>
          </a:solidFill>
          <a:latin typeface="+mn-lt"/>
          <a:ea typeface="+mn-ea"/>
          <a:cs typeface="+mn-cs"/>
        </a:defRPr>
      </a:lvl3pPr>
      <a:lvl4pPr marL="648000" indent="-324000" algn="l" defTabSz="914400" rtl="0" eaLnBrk="1" latinLnBrk="0" hangingPunct="1">
        <a:lnSpc>
          <a:spcPct val="100000"/>
        </a:lnSpc>
        <a:spcBef>
          <a:spcPts val="600"/>
        </a:spcBef>
        <a:buClr>
          <a:schemeClr val="accent1"/>
        </a:buClr>
        <a:buFont typeface="Arial" panose="020B0604020202020204" pitchFamily="34" charset="0"/>
        <a:buChar char="•"/>
        <a:defRPr sz="1800" kern="1200">
          <a:solidFill>
            <a:schemeClr val="accent2"/>
          </a:solidFill>
          <a:latin typeface="+mn-lt"/>
          <a:ea typeface="+mn-ea"/>
          <a:cs typeface="+mn-cs"/>
        </a:defRPr>
      </a:lvl4pPr>
      <a:lvl5pPr marL="609750" indent="-285750" algn="l" defTabSz="914400" rtl="0" eaLnBrk="1" latinLnBrk="0" hangingPunct="1">
        <a:lnSpc>
          <a:spcPts val="2400"/>
        </a:lnSpc>
        <a:spcBef>
          <a:spcPts val="1200"/>
        </a:spcBef>
        <a:buClr>
          <a:schemeClr val="accent1"/>
        </a:buClr>
        <a:buSzPct val="90000"/>
        <a:buFont typeface="Arial" panose="020B0604020202020204" pitchFamily="34" charset="0"/>
        <a:buChar char="•"/>
        <a:defRPr sz="1800" kern="1200">
          <a:solidFill>
            <a:schemeClr val="accent2"/>
          </a:solidFill>
          <a:latin typeface="+mn-lt"/>
          <a:ea typeface="+mn-ea"/>
          <a:cs typeface="+mn-cs"/>
        </a:defRPr>
      </a:lvl5pPr>
      <a:lvl6pPr marL="900000" indent="-324000" algn="l" defTabSz="914400" rtl="0" eaLnBrk="1" latinLnBrk="0" hangingPunct="1">
        <a:lnSpc>
          <a:spcPct val="100000"/>
        </a:lnSpc>
        <a:spcBef>
          <a:spcPts val="1200"/>
        </a:spcBef>
        <a:buClr>
          <a:schemeClr val="accent1"/>
        </a:buClr>
        <a:buSzPct val="90000"/>
        <a:buFont typeface="Arial" panose="020B0604020202020204" pitchFamily="34" charset="0"/>
        <a:buChar char="•"/>
        <a:defRPr sz="1800" kern="1200">
          <a:solidFill>
            <a:schemeClr val="accent2"/>
          </a:solidFill>
          <a:latin typeface="+mn-lt"/>
          <a:ea typeface="+mn-ea"/>
          <a:cs typeface="+mn-cs"/>
        </a:defRPr>
      </a:lvl6pPr>
      <a:lvl7pPr marL="1257750" indent="-324000" algn="l" defTabSz="914400" rtl="0" eaLnBrk="1" latinLnBrk="0" hangingPunct="1">
        <a:lnSpc>
          <a:spcPct val="100000"/>
        </a:lnSpc>
        <a:spcBef>
          <a:spcPts val="1200"/>
        </a:spcBef>
        <a:buClr>
          <a:schemeClr val="accent1"/>
        </a:buClr>
        <a:buSzPct val="90000"/>
        <a:buFont typeface="Arial" panose="020B0604020202020204" pitchFamily="34" charset="0"/>
        <a:buChar char="•"/>
        <a:defRPr sz="1800" kern="1200">
          <a:solidFill>
            <a:schemeClr val="accent2"/>
          </a:solidFill>
          <a:latin typeface="+mn-lt"/>
          <a:ea typeface="+mn-ea"/>
          <a:cs typeface="+mn-cs"/>
        </a:defRPr>
      </a:lvl7pPr>
      <a:lvl8pPr marL="1620000" indent="-324000" algn="l" defTabSz="914400" rtl="0" eaLnBrk="1" latinLnBrk="0" hangingPunct="1">
        <a:lnSpc>
          <a:spcPct val="100000"/>
        </a:lnSpc>
        <a:spcBef>
          <a:spcPts val="1200"/>
        </a:spcBef>
        <a:buClr>
          <a:schemeClr val="accent1"/>
        </a:buClr>
        <a:buSzPct val="90000"/>
        <a:buFont typeface="Arial" panose="020B0604020202020204" pitchFamily="34" charset="0"/>
        <a:buChar char="•"/>
        <a:defRPr sz="1800" kern="1200">
          <a:solidFill>
            <a:schemeClr val="accent2"/>
          </a:solidFill>
          <a:latin typeface="+mn-lt"/>
          <a:ea typeface="+mn-ea"/>
          <a:cs typeface="+mn-cs"/>
        </a:defRPr>
      </a:lvl8pPr>
      <a:lvl9pPr marL="1008000" indent="-324000" algn="l" defTabSz="914400" rtl="0" eaLnBrk="1" latinLnBrk="0" hangingPunct="1">
        <a:lnSpc>
          <a:spcPts val="2400"/>
        </a:lnSpc>
        <a:spcBef>
          <a:spcPts val="1200"/>
        </a:spcBef>
        <a:buClr>
          <a:schemeClr val="accent1"/>
        </a:buClr>
        <a:buFont typeface="Wingdings" panose="05000000000000000000" pitchFamily="2" charset="2"/>
        <a:buChar char="§"/>
        <a:defRPr sz="1800" kern="1200">
          <a:solidFill>
            <a:schemeClr val="accent2"/>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orient="horz" pos="380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hyperlink" Target="https://www.fingrid.fi/sahkomarkkinat/reservit/reservituotteet-ja-markkinoille-osallistuminen/kuinka-osallistua-reservimarkkinoille/" TargetMode="Externa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63CA544-6C1F-DCA6-0525-CF97CD8E87EE}"/>
              </a:ext>
            </a:extLst>
          </p:cNvPr>
          <p:cNvSpPr>
            <a:spLocks noGrp="1"/>
          </p:cNvSpPr>
          <p:nvPr>
            <p:ph type="ctrTitle"/>
          </p:nvPr>
        </p:nvSpPr>
        <p:spPr>
          <a:xfrm>
            <a:off x="6213400" y="1854199"/>
            <a:ext cx="5135413" cy="2880000"/>
          </a:xfrm>
        </p:spPr>
        <p:txBody>
          <a:bodyPr/>
          <a:lstStyle/>
          <a:p>
            <a:r>
              <a:rPr lang="en-GB" sz="3600" dirty="0" err="1"/>
              <a:t>Fingridin</a:t>
            </a:r>
            <a:r>
              <a:rPr lang="en-GB" sz="3600" dirty="0"/>
              <a:t> </a:t>
            </a:r>
            <a:r>
              <a:rPr lang="en-GB" sz="3600" dirty="0" err="1"/>
              <a:t>taseselvityksen</a:t>
            </a:r>
            <a:br>
              <a:rPr lang="en-GB" sz="3600" dirty="0"/>
            </a:br>
            <a:r>
              <a:rPr lang="en-GB" sz="3600" dirty="0" err="1"/>
              <a:t>ohjeet</a:t>
            </a:r>
            <a:br>
              <a:rPr lang="en-GB" sz="3600" dirty="0"/>
            </a:br>
            <a:r>
              <a:rPr lang="en-GB" sz="3600" dirty="0" err="1"/>
              <a:t>hybridivoimalaitoksille</a:t>
            </a:r>
            <a:endParaRPr lang="en-GB" sz="3600" dirty="0"/>
          </a:p>
        </p:txBody>
      </p:sp>
      <p:sp>
        <p:nvSpPr>
          <p:cNvPr id="7" name="Subtitle 6">
            <a:extLst>
              <a:ext uri="{FF2B5EF4-FFF2-40B4-BE49-F238E27FC236}">
                <a16:creationId xmlns:a16="http://schemas.microsoft.com/office/drawing/2014/main" id="{2C9CDEFA-9A53-450E-251D-39883D39C257}"/>
              </a:ext>
            </a:extLst>
          </p:cNvPr>
          <p:cNvSpPr>
            <a:spLocks noGrp="1"/>
          </p:cNvSpPr>
          <p:nvPr>
            <p:ph type="subTitle" idx="1"/>
          </p:nvPr>
        </p:nvSpPr>
        <p:spPr/>
        <p:txBody>
          <a:bodyPr/>
          <a:lstStyle/>
          <a:p>
            <a:endParaRPr lang="en-GB" dirty="0"/>
          </a:p>
        </p:txBody>
      </p:sp>
      <p:sp>
        <p:nvSpPr>
          <p:cNvPr id="4" name="Päivämäärän paikkamerkki 3">
            <a:extLst>
              <a:ext uri="{FF2B5EF4-FFF2-40B4-BE49-F238E27FC236}">
                <a16:creationId xmlns:a16="http://schemas.microsoft.com/office/drawing/2014/main" id="{0690EA1F-98D8-CB56-6287-844CA30FDD5F}"/>
              </a:ext>
            </a:extLst>
          </p:cNvPr>
          <p:cNvSpPr>
            <a:spLocks noGrp="1"/>
          </p:cNvSpPr>
          <p:nvPr>
            <p:ph type="dt" sz="half" idx="11"/>
          </p:nvPr>
        </p:nvSpPr>
        <p:spPr/>
        <p:txBody>
          <a:bodyPr/>
          <a:lstStyle/>
          <a:p>
            <a:fld id="{985EE1CD-85E9-7A47-AE76-A8E04BA12105}" type="datetime1">
              <a:rPr lang="fi-FI" smtClean="0"/>
              <a:t>28.8.2026</a:t>
            </a:fld>
            <a:endParaRPr lang="fi-FI"/>
          </a:p>
        </p:txBody>
      </p:sp>
      <p:sp>
        <p:nvSpPr>
          <p:cNvPr id="6" name="Footer Placeholder 5">
            <a:extLst>
              <a:ext uri="{FF2B5EF4-FFF2-40B4-BE49-F238E27FC236}">
                <a16:creationId xmlns:a16="http://schemas.microsoft.com/office/drawing/2014/main" id="{D23BF8D4-0A4A-B381-E38B-BA207026FC09}"/>
              </a:ext>
            </a:extLst>
          </p:cNvPr>
          <p:cNvSpPr>
            <a:spLocks noGrp="1"/>
          </p:cNvSpPr>
          <p:nvPr>
            <p:ph type="ftr" sz="quarter" idx="12"/>
          </p:nvPr>
        </p:nvSpPr>
        <p:spPr/>
        <p:txBody>
          <a:bodyPr/>
          <a:lstStyle/>
          <a:p>
            <a:pPr algn="l"/>
            <a:r>
              <a:rPr lang="fi-FI" dirty="0"/>
              <a:t>Taseselvitys</a:t>
            </a:r>
          </a:p>
        </p:txBody>
      </p:sp>
    </p:spTree>
    <p:extLst>
      <p:ext uri="{BB962C8B-B14F-4D97-AF65-F5344CB8AC3E}">
        <p14:creationId xmlns:p14="http://schemas.microsoft.com/office/powerpoint/2010/main" val="18600473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05583B-A363-296A-DFA9-D7CC0ACE18AB}"/>
            </a:ext>
          </a:extLst>
        </p:cNvPr>
        <p:cNvGrpSpPr/>
        <p:nvPr/>
      </p:nvGrpSpPr>
      <p:grpSpPr>
        <a:xfrm>
          <a:off x="0" y="0"/>
          <a:ext cx="0" cy="0"/>
          <a:chOff x="0" y="0"/>
          <a:chExt cx="0" cy="0"/>
        </a:xfrm>
      </p:grpSpPr>
      <p:sp>
        <p:nvSpPr>
          <p:cNvPr id="2" name="Otsikko 1">
            <a:extLst>
              <a:ext uri="{FF2B5EF4-FFF2-40B4-BE49-F238E27FC236}">
                <a16:creationId xmlns:a16="http://schemas.microsoft.com/office/drawing/2014/main" id="{E19BAE9F-A0A9-D0FE-FBE0-E0777BC737BA}"/>
              </a:ext>
            </a:extLst>
          </p:cNvPr>
          <p:cNvSpPr>
            <a:spLocks noGrp="1"/>
          </p:cNvSpPr>
          <p:nvPr>
            <p:ph type="title"/>
          </p:nvPr>
        </p:nvSpPr>
        <p:spPr/>
        <p:txBody>
          <a:bodyPr/>
          <a:lstStyle/>
          <a:p>
            <a:r>
              <a:rPr lang="fi-FI" dirty="0"/>
              <a:t>Energiavarastojen tasekäsittely</a:t>
            </a:r>
          </a:p>
        </p:txBody>
      </p:sp>
      <p:sp>
        <p:nvSpPr>
          <p:cNvPr id="3" name="Tekstin paikkamerkki 2">
            <a:extLst>
              <a:ext uri="{FF2B5EF4-FFF2-40B4-BE49-F238E27FC236}">
                <a16:creationId xmlns:a16="http://schemas.microsoft.com/office/drawing/2014/main" id="{DB54F9EE-29BB-8173-2947-A33774EEB225}"/>
              </a:ext>
            </a:extLst>
          </p:cNvPr>
          <p:cNvSpPr>
            <a:spLocks noGrp="1"/>
          </p:cNvSpPr>
          <p:nvPr>
            <p:ph type="body" sz="quarter" idx="12"/>
          </p:nvPr>
        </p:nvSpPr>
        <p:spPr>
          <a:xfrm>
            <a:off x="839788" y="1556792"/>
            <a:ext cx="10656812" cy="4392488"/>
          </a:xfrm>
        </p:spPr>
        <p:txBody>
          <a:bodyPr/>
          <a:lstStyle/>
          <a:p>
            <a:r>
              <a:rPr lang="fi-FI" sz="1400" dirty="0"/>
              <a:t>1 MW tai suurempi energiavarasto </a:t>
            </a:r>
          </a:p>
          <a:p>
            <a:pPr lvl="1">
              <a:lnSpc>
                <a:spcPct val="100000"/>
              </a:lnSpc>
            </a:pPr>
            <a:r>
              <a:rPr lang="fi-FI" sz="1400" dirty="0"/>
              <a:t>Purku = Tuotanto</a:t>
            </a:r>
          </a:p>
          <a:p>
            <a:pPr lvl="1">
              <a:lnSpc>
                <a:spcPct val="100000"/>
              </a:lnSpc>
            </a:pPr>
            <a:r>
              <a:rPr lang="fi-FI" sz="1400" dirty="0"/>
              <a:t>Lataus = Kulutus</a:t>
            </a:r>
          </a:p>
          <a:p>
            <a:pPr lvl="1">
              <a:lnSpc>
                <a:spcPct val="100000"/>
              </a:lnSpc>
            </a:pPr>
            <a:r>
              <a:rPr lang="fi-FI" sz="1400" dirty="0"/>
              <a:t>Purkautumiselle vaaditaan tuotantosuunnitelma.</a:t>
            </a:r>
          </a:p>
          <a:p>
            <a:r>
              <a:rPr lang="fi-FI" sz="1400" dirty="0"/>
              <a:t>Alle 1 MW energiavarasto </a:t>
            </a:r>
          </a:p>
          <a:p>
            <a:pPr lvl="1">
              <a:lnSpc>
                <a:spcPct val="100000"/>
              </a:lnSpc>
            </a:pPr>
            <a:r>
              <a:rPr lang="fi-FI" sz="1400" dirty="0"/>
              <a:t>Purku = Tuotanto</a:t>
            </a:r>
          </a:p>
          <a:p>
            <a:pPr lvl="1">
              <a:lnSpc>
                <a:spcPct val="100000"/>
              </a:lnSpc>
            </a:pPr>
            <a:r>
              <a:rPr lang="fi-FI" sz="1400" dirty="0"/>
              <a:t>Lataus = Kulutus</a:t>
            </a:r>
          </a:p>
          <a:p>
            <a:r>
              <a:rPr lang="fi-FI" sz="1400" dirty="0"/>
              <a:t>Energiavarasto muun tuotannon yhteydessä: </a:t>
            </a:r>
          </a:p>
          <a:p>
            <a:pPr lvl="1">
              <a:lnSpc>
                <a:spcPct val="100000"/>
              </a:lnSpc>
            </a:pPr>
            <a:r>
              <a:rPr lang="fi-FI" sz="1400" dirty="0"/>
              <a:t>Energiavarasto voidaan katsoa osaksi muuta tuotantoyksikköä, jos varasto sijaitsee muun tuotantoyksikön yhteydessä, on integroitu samaan verkkoon ja sitä käytetään tuotantoyksikön tuotannon siirtämiseen edelleen verkkoon.</a:t>
            </a:r>
          </a:p>
          <a:p>
            <a:pPr lvl="1">
              <a:lnSpc>
                <a:spcPct val="100000"/>
              </a:lnSpc>
            </a:pPr>
            <a:r>
              <a:rPr lang="fi-FI" sz="1400" dirty="0"/>
              <a:t>Jos energiavarasto on yhdistetty tuotantoyksikköön, voidaan energiavaraston purku netottaa tuotantoyksikön tuotannon kanssa ja raportoida tämän tuotantoyksikön tuotantona taseselvitykseen. Energiavaraston lataus tulee raportoida kulutuksena taseselvitykseen erikseen eikä sitä voi netottaa tuotantoyksikön tuotannon kanssa.</a:t>
            </a:r>
          </a:p>
          <a:p>
            <a:pPr lvl="2">
              <a:lnSpc>
                <a:spcPct val="100000"/>
              </a:lnSpc>
            </a:pPr>
            <a:r>
              <a:rPr lang="fi-FI" sz="1400" dirty="0"/>
              <a:t>1.11.2026 alkaen varaston purkua ei saa enää netottaa kuten omakäyttösähköä muun tuotannon kanssa, </a:t>
            </a:r>
            <a:r>
              <a:rPr lang="fi-FI" sz="1400"/>
              <a:t>vaan energiavaraston </a:t>
            </a:r>
            <a:r>
              <a:rPr lang="fi-FI" sz="1400" dirty="0"/>
              <a:t>lataus raportoidaan </a:t>
            </a:r>
            <a:r>
              <a:rPr lang="fi-FI" sz="1400"/>
              <a:t>erikseen taseselvitykseen.</a:t>
            </a:r>
            <a:endParaRPr lang="fi-FI" sz="1400" dirty="0"/>
          </a:p>
          <a:p>
            <a:pPr lvl="1">
              <a:lnSpc>
                <a:spcPct val="100000"/>
              </a:lnSpc>
            </a:pPr>
            <a:r>
              <a:rPr lang="fi-FI" sz="1400" dirty="0"/>
              <a:t>Energiavaraston omakäyttölaitteet katsotaan tuotantoyksikön omakäyttölaitteiksi ja omakäyttölaitteissa kulunut sähkö voidaan netottaa tuotantoyksikön tuotannon kanssa. </a:t>
            </a:r>
          </a:p>
          <a:p>
            <a:r>
              <a:rPr lang="fi-FI" sz="1400" dirty="0"/>
              <a:t> </a:t>
            </a:r>
            <a:r>
              <a:rPr lang="fi-FI" sz="1400" dirty="0" err="1"/>
              <a:t>DSO:n</a:t>
            </a:r>
            <a:r>
              <a:rPr lang="fi-FI" sz="1400" dirty="0"/>
              <a:t> vastuulla on luoda tuotantoyksiköt taseselvitykseen</a:t>
            </a:r>
          </a:p>
        </p:txBody>
      </p:sp>
    </p:spTree>
    <p:extLst>
      <p:ext uri="{BB962C8B-B14F-4D97-AF65-F5344CB8AC3E}">
        <p14:creationId xmlns:p14="http://schemas.microsoft.com/office/powerpoint/2010/main" val="5622261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FB8D2D-053A-CA6F-C4A2-A282525ED203}"/>
            </a:ext>
          </a:extLst>
        </p:cNvPr>
        <p:cNvGrpSpPr/>
        <p:nvPr/>
      </p:nvGrpSpPr>
      <p:grpSpPr>
        <a:xfrm>
          <a:off x="0" y="0"/>
          <a:ext cx="0" cy="0"/>
          <a:chOff x="0" y="0"/>
          <a:chExt cx="0" cy="0"/>
        </a:xfrm>
      </p:grpSpPr>
      <p:sp>
        <p:nvSpPr>
          <p:cNvPr id="2" name="Otsikko 1">
            <a:extLst>
              <a:ext uri="{FF2B5EF4-FFF2-40B4-BE49-F238E27FC236}">
                <a16:creationId xmlns:a16="http://schemas.microsoft.com/office/drawing/2014/main" id="{1248093C-2154-1FFF-BAA2-5AE2CBC3B06F}"/>
              </a:ext>
            </a:extLst>
          </p:cNvPr>
          <p:cNvSpPr>
            <a:spLocks noGrp="1"/>
          </p:cNvSpPr>
          <p:nvPr>
            <p:ph type="title"/>
          </p:nvPr>
        </p:nvSpPr>
        <p:spPr/>
        <p:txBody>
          <a:bodyPr/>
          <a:lstStyle/>
          <a:p>
            <a:r>
              <a:rPr lang="fi-FI" dirty="0"/>
              <a:t>MGA eli </a:t>
            </a:r>
            <a:r>
              <a:rPr lang="fi-FI" dirty="0" err="1"/>
              <a:t>Metering</a:t>
            </a:r>
            <a:r>
              <a:rPr lang="fi-FI" dirty="0"/>
              <a:t> Grid Area eli mittausalue</a:t>
            </a:r>
          </a:p>
        </p:txBody>
      </p:sp>
      <p:sp>
        <p:nvSpPr>
          <p:cNvPr id="3" name="Tekstin paikkamerkki 2">
            <a:extLst>
              <a:ext uri="{FF2B5EF4-FFF2-40B4-BE49-F238E27FC236}">
                <a16:creationId xmlns:a16="http://schemas.microsoft.com/office/drawing/2014/main" id="{E757E6CA-761A-3A5F-A7FE-BF6EF03C508F}"/>
              </a:ext>
            </a:extLst>
          </p:cNvPr>
          <p:cNvSpPr>
            <a:spLocks noGrp="1"/>
          </p:cNvSpPr>
          <p:nvPr>
            <p:ph type="body" sz="quarter" idx="12"/>
          </p:nvPr>
        </p:nvSpPr>
        <p:spPr/>
        <p:txBody>
          <a:bodyPr/>
          <a:lstStyle/>
          <a:p>
            <a:r>
              <a:rPr lang="fi-FI" dirty="0"/>
              <a:t>Energiavarastosta tarvitsee tehdä oma mittausalue vain kun se liittyy suoraan kantaverkkoon</a:t>
            </a:r>
          </a:p>
          <a:p>
            <a:r>
              <a:rPr lang="fi-FI" dirty="0"/>
              <a:t>Muutoin se voidaan käsitellä tuotantoyksikkönä sen mittausalueen sisällä johon varasto liittyy, tarvittaessa voidaan tälle perustaa uusi mittausalue</a:t>
            </a:r>
          </a:p>
          <a:p>
            <a:r>
              <a:rPr lang="fi-FI" dirty="0"/>
              <a:t>Jokaisella mittausalueella on yksi DSO ja </a:t>
            </a:r>
            <a:r>
              <a:rPr lang="fi-FI" dirty="0" err="1"/>
              <a:t>DSO:na</a:t>
            </a:r>
            <a:r>
              <a:rPr lang="fi-FI" dirty="0"/>
              <a:t> voi toimia tasevastaava, verkkoluvallinen verkonhaltija tai toimija, jolla on erillinen sopimus </a:t>
            </a:r>
            <a:r>
              <a:rPr lang="fi-FI" dirty="0" err="1"/>
              <a:t>Fingridin</a:t>
            </a:r>
            <a:r>
              <a:rPr lang="fi-FI" dirty="0"/>
              <a:t> kanssa</a:t>
            </a:r>
          </a:p>
        </p:txBody>
      </p:sp>
    </p:spTree>
    <p:extLst>
      <p:ext uri="{BB962C8B-B14F-4D97-AF65-F5344CB8AC3E}">
        <p14:creationId xmlns:p14="http://schemas.microsoft.com/office/powerpoint/2010/main" val="21357915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9D64E6-93E3-FC1B-2ADC-DDA3A812CBEB}"/>
            </a:ext>
          </a:extLst>
        </p:cNvPr>
        <p:cNvGrpSpPr/>
        <p:nvPr/>
      </p:nvGrpSpPr>
      <p:grpSpPr>
        <a:xfrm>
          <a:off x="0" y="0"/>
          <a:ext cx="0" cy="0"/>
          <a:chOff x="0" y="0"/>
          <a:chExt cx="0" cy="0"/>
        </a:xfrm>
      </p:grpSpPr>
      <p:sp>
        <p:nvSpPr>
          <p:cNvPr id="2" name="Otsikko 1">
            <a:extLst>
              <a:ext uri="{FF2B5EF4-FFF2-40B4-BE49-F238E27FC236}">
                <a16:creationId xmlns:a16="http://schemas.microsoft.com/office/drawing/2014/main" id="{EF9D8C1D-DE80-627B-B64D-57699F6E1153}"/>
              </a:ext>
            </a:extLst>
          </p:cNvPr>
          <p:cNvSpPr>
            <a:spLocks noGrp="1"/>
          </p:cNvSpPr>
          <p:nvPr>
            <p:ph type="title"/>
          </p:nvPr>
        </p:nvSpPr>
        <p:spPr/>
        <p:txBody>
          <a:bodyPr/>
          <a:lstStyle/>
          <a:p>
            <a:r>
              <a:rPr lang="fi-FI" dirty="0"/>
              <a:t>Tuotantosuunnitelma</a:t>
            </a:r>
          </a:p>
        </p:txBody>
      </p:sp>
      <p:sp>
        <p:nvSpPr>
          <p:cNvPr id="3" name="Tekstin paikkamerkki 2">
            <a:extLst>
              <a:ext uri="{FF2B5EF4-FFF2-40B4-BE49-F238E27FC236}">
                <a16:creationId xmlns:a16="http://schemas.microsoft.com/office/drawing/2014/main" id="{F98B2AF5-652D-A684-C2AF-335860225811}"/>
              </a:ext>
            </a:extLst>
          </p:cNvPr>
          <p:cNvSpPr>
            <a:spLocks noGrp="1"/>
          </p:cNvSpPr>
          <p:nvPr>
            <p:ph type="body" sz="quarter" idx="12"/>
          </p:nvPr>
        </p:nvSpPr>
        <p:spPr/>
        <p:txBody>
          <a:bodyPr/>
          <a:lstStyle/>
          <a:p>
            <a:r>
              <a:rPr lang="fi-FI" dirty="0"/>
              <a:t>Tasevastaava toimittaa tuotantosuunnitelmat </a:t>
            </a:r>
            <a:r>
              <a:rPr lang="fi-FI" dirty="0" err="1"/>
              <a:t>Fingridille</a:t>
            </a:r>
            <a:endParaRPr lang="fi-FI" dirty="0"/>
          </a:p>
          <a:p>
            <a:r>
              <a:rPr lang="fi-FI" dirty="0"/>
              <a:t>Fingrid luo säätöobjektin (RO) tuotantosuunnitelman toimittamista varten, tasevastaavan tulee ilmoittaa tuotantoyksikön nimi, PU-koodi (kansallinen, GSRN tai EIC), siirtoalue ja voimassaolo taseselvitys@fingrid.fi</a:t>
            </a:r>
          </a:p>
          <a:p>
            <a:r>
              <a:rPr lang="fi-FI" dirty="0"/>
              <a:t>Tuotantosuunnitelma toimitetaan kaikista tuotantoyksiköistä, jotka ovat teholtaan yli 1 MW tai suurempia</a:t>
            </a:r>
          </a:p>
          <a:p>
            <a:r>
              <a:rPr lang="fi-FI" dirty="0"/>
              <a:t>10 MW ja suuremmista tuotantoyksiköistä tulee toimittaa erillinen suunnitelma, tätä rajaa pienemmät tuotantoyksiköt voi halutessaan raportoida summana siirtoalueittain</a:t>
            </a:r>
          </a:p>
          <a:p>
            <a:r>
              <a:rPr lang="fi-FI" dirty="0"/>
              <a:t>Tuotantosuunnitelmat välitetään ECP/EDX tiedonvaihtoalustan kautta XML-sanomina</a:t>
            </a:r>
          </a:p>
          <a:p>
            <a:r>
              <a:rPr lang="fi-FI" dirty="0"/>
              <a:t>Lisätietoja teknisestä toteutuksesta tuotantosuunnitelmat@fingrid.fi</a:t>
            </a:r>
          </a:p>
        </p:txBody>
      </p:sp>
    </p:spTree>
    <p:extLst>
      <p:ext uri="{BB962C8B-B14F-4D97-AF65-F5344CB8AC3E}">
        <p14:creationId xmlns:p14="http://schemas.microsoft.com/office/powerpoint/2010/main" val="16508096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7F8E06-D5F7-8110-BD71-1005A52F51E4}"/>
            </a:ext>
          </a:extLst>
        </p:cNvPr>
        <p:cNvGrpSpPr/>
        <p:nvPr/>
      </p:nvGrpSpPr>
      <p:grpSpPr>
        <a:xfrm>
          <a:off x="0" y="0"/>
          <a:ext cx="0" cy="0"/>
          <a:chOff x="0" y="0"/>
          <a:chExt cx="0" cy="0"/>
        </a:xfrm>
      </p:grpSpPr>
      <p:sp>
        <p:nvSpPr>
          <p:cNvPr id="2" name="Otsikko 1">
            <a:extLst>
              <a:ext uri="{FF2B5EF4-FFF2-40B4-BE49-F238E27FC236}">
                <a16:creationId xmlns:a16="http://schemas.microsoft.com/office/drawing/2014/main" id="{123C1243-7E6A-5CC2-204B-BD98E95C4B27}"/>
              </a:ext>
            </a:extLst>
          </p:cNvPr>
          <p:cNvSpPr>
            <a:spLocks noGrp="1"/>
          </p:cNvSpPr>
          <p:nvPr>
            <p:ph type="title"/>
          </p:nvPr>
        </p:nvSpPr>
        <p:spPr/>
        <p:txBody>
          <a:bodyPr/>
          <a:lstStyle/>
          <a:p>
            <a:r>
              <a:rPr lang="fi-FI" dirty="0"/>
              <a:t>Myyjä (RE) ja tasevastaava (BRP)</a:t>
            </a:r>
          </a:p>
        </p:txBody>
      </p:sp>
      <p:sp>
        <p:nvSpPr>
          <p:cNvPr id="3" name="Tekstin paikkamerkki 2">
            <a:extLst>
              <a:ext uri="{FF2B5EF4-FFF2-40B4-BE49-F238E27FC236}">
                <a16:creationId xmlns:a16="http://schemas.microsoft.com/office/drawing/2014/main" id="{B893E888-CB29-AFF7-E2E2-1F08ED9AE065}"/>
              </a:ext>
            </a:extLst>
          </p:cNvPr>
          <p:cNvSpPr>
            <a:spLocks noGrp="1"/>
          </p:cNvSpPr>
          <p:nvPr>
            <p:ph type="body" sz="quarter" idx="12"/>
          </p:nvPr>
        </p:nvSpPr>
        <p:spPr/>
        <p:txBody>
          <a:bodyPr/>
          <a:lstStyle/>
          <a:p>
            <a:r>
              <a:rPr lang="fi-FI" dirty="0"/>
              <a:t>Yhdellä tuotantoyksiköllä voi olla vain yksi sähkön myyjä</a:t>
            </a:r>
          </a:p>
          <a:p>
            <a:pPr lvl="1"/>
            <a:r>
              <a:rPr lang="fi-FI" dirty="0"/>
              <a:t>Jos akku ja muu tuotanto mitataan erikseen, voi tuotannoilla olla eri sähkönmyyjät/tasevastaavat</a:t>
            </a:r>
          </a:p>
          <a:p>
            <a:r>
              <a:rPr lang="fi-FI" dirty="0"/>
              <a:t>Akun lataus käsitellään taseselvityksessä kulutuksena per myyjä per mittausalue</a:t>
            </a:r>
          </a:p>
          <a:p>
            <a:r>
              <a:rPr lang="fi-FI" dirty="0"/>
              <a:t>Nykyisen taseselvitysmallin mukaisesti sähkön myyjällä voi olla eri tasevastaava tuotannolle ja kulutukselle samalla mittausalueella</a:t>
            </a:r>
          </a:p>
        </p:txBody>
      </p:sp>
    </p:spTree>
    <p:extLst>
      <p:ext uri="{BB962C8B-B14F-4D97-AF65-F5344CB8AC3E}">
        <p14:creationId xmlns:p14="http://schemas.microsoft.com/office/powerpoint/2010/main" val="40826444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036AC5-4519-BABD-06F4-09F291A7FD7E}"/>
            </a:ext>
          </a:extLst>
        </p:cNvPr>
        <p:cNvGrpSpPr/>
        <p:nvPr/>
      </p:nvGrpSpPr>
      <p:grpSpPr>
        <a:xfrm>
          <a:off x="0" y="0"/>
          <a:ext cx="0" cy="0"/>
          <a:chOff x="0" y="0"/>
          <a:chExt cx="0" cy="0"/>
        </a:xfrm>
      </p:grpSpPr>
      <p:sp>
        <p:nvSpPr>
          <p:cNvPr id="2" name="Otsikko 1">
            <a:extLst>
              <a:ext uri="{FF2B5EF4-FFF2-40B4-BE49-F238E27FC236}">
                <a16:creationId xmlns:a16="http://schemas.microsoft.com/office/drawing/2014/main" id="{1630556F-6A66-B586-EBAA-90B63F450BB3}"/>
              </a:ext>
            </a:extLst>
          </p:cNvPr>
          <p:cNvSpPr>
            <a:spLocks noGrp="1"/>
          </p:cNvSpPr>
          <p:nvPr>
            <p:ph type="title"/>
          </p:nvPr>
        </p:nvSpPr>
        <p:spPr/>
        <p:txBody>
          <a:bodyPr/>
          <a:lstStyle/>
          <a:p>
            <a:r>
              <a:rPr lang="fi-FI" dirty="0"/>
              <a:t>Reservimarkkinoille osallistuminen</a:t>
            </a:r>
          </a:p>
        </p:txBody>
      </p:sp>
      <p:sp>
        <p:nvSpPr>
          <p:cNvPr id="3" name="Tekstin paikkamerkki 2">
            <a:extLst>
              <a:ext uri="{FF2B5EF4-FFF2-40B4-BE49-F238E27FC236}">
                <a16:creationId xmlns:a16="http://schemas.microsoft.com/office/drawing/2014/main" id="{1CAFA50F-50E2-5BD8-222A-113EF7186EDF}"/>
              </a:ext>
            </a:extLst>
          </p:cNvPr>
          <p:cNvSpPr>
            <a:spLocks noGrp="1"/>
          </p:cNvSpPr>
          <p:nvPr>
            <p:ph type="body" sz="quarter" idx="12"/>
          </p:nvPr>
        </p:nvSpPr>
        <p:spPr/>
        <p:txBody>
          <a:bodyPr/>
          <a:lstStyle/>
          <a:p>
            <a:r>
              <a:rPr lang="fi-FI" dirty="0"/>
              <a:t>Akun osallistuessa </a:t>
            </a:r>
            <a:r>
              <a:rPr lang="fi-FI" dirty="0" err="1"/>
              <a:t>mFRR</a:t>
            </a:r>
            <a:r>
              <a:rPr lang="fi-FI" dirty="0"/>
              <a:t>, </a:t>
            </a:r>
            <a:r>
              <a:rPr lang="fi-FI" dirty="0" err="1"/>
              <a:t>aFRR</a:t>
            </a:r>
            <a:r>
              <a:rPr lang="fi-FI" dirty="0"/>
              <a:t> ja FCR-N –markkinoille tehdään aktivoinneista erillinen energiakorjaus tasevastaavalle, minkä Fingrid laskee ja raportoi </a:t>
            </a:r>
            <a:r>
              <a:rPr lang="fi-FI" dirty="0" err="1"/>
              <a:t>eSettin</a:t>
            </a:r>
            <a:r>
              <a:rPr lang="fi-FI" dirty="0"/>
              <a:t> taseselvitykseen. Samalla raportoidaan myös energiakorvaus, jonka eSett laskuttaa reservitoimijalle</a:t>
            </a:r>
          </a:p>
          <a:p>
            <a:r>
              <a:rPr lang="fi-FI" dirty="0"/>
              <a:t>Lisätietoja reservimarkkinoille osallistumisesta </a:t>
            </a:r>
            <a:r>
              <a:rPr lang="fi-FI" dirty="0">
                <a:hlinkClick r:id="rId2"/>
              </a:rPr>
              <a:t>https://www.fingrid.fi/sahkomarkkinat/reservit/reservituotteet-ja-markkinoille-osallistuminen/</a:t>
            </a:r>
            <a:r>
              <a:rPr lang="fi-FI">
                <a:hlinkClick r:id="rId2"/>
              </a:rPr>
              <a:t>kuinka-osallistua-reservimarkkinoille/</a:t>
            </a:r>
            <a:endParaRPr lang="fi-FI" dirty="0"/>
          </a:p>
        </p:txBody>
      </p:sp>
    </p:spTree>
    <p:extLst>
      <p:ext uri="{BB962C8B-B14F-4D97-AF65-F5344CB8AC3E}">
        <p14:creationId xmlns:p14="http://schemas.microsoft.com/office/powerpoint/2010/main" val="2487218544"/>
      </p:ext>
    </p:extLst>
  </p:cSld>
  <p:clrMapOvr>
    <a:masterClrMapping/>
  </p:clrMapOvr>
</p:sld>
</file>

<file path=ppt/theme/theme1.xml><?xml version="1.0" encoding="utf-8"?>
<a:theme xmlns:a="http://schemas.openxmlformats.org/drawingml/2006/main" name="Fingrid">
  <a:themeElements>
    <a:clrScheme name="Fingrid">
      <a:dk1>
        <a:srgbClr val="3E5660"/>
      </a:dk1>
      <a:lt1>
        <a:sysClr val="window" lastClr="FFFFFF"/>
      </a:lt1>
      <a:dk2>
        <a:srgbClr val="A15885"/>
      </a:dk2>
      <a:lt2>
        <a:srgbClr val="E9EEF2"/>
      </a:lt2>
      <a:accent1>
        <a:srgbClr val="D5121E"/>
      </a:accent1>
      <a:accent2>
        <a:srgbClr val="3E5660"/>
      </a:accent2>
      <a:accent3>
        <a:srgbClr val="6D838F"/>
      </a:accent3>
      <a:accent4>
        <a:srgbClr val="A5D0E2"/>
      </a:accent4>
      <a:accent5>
        <a:srgbClr val="277158"/>
      </a:accent5>
      <a:accent6>
        <a:srgbClr val="A15885"/>
      </a:accent6>
      <a:hlink>
        <a:srgbClr val="D5121E"/>
      </a:hlink>
      <a:folHlink>
        <a:srgbClr val="3E5660"/>
      </a:folHlink>
    </a:clrScheme>
    <a:fontScheme name="Fingird fonti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solidFill>
            <a:schemeClr val="accent1"/>
          </a:solidFill>
        </a:ln>
      </a:spPr>
      <a:bodyPr rtlCol="0" anchor="ctr"/>
      <a:lstStyle>
        <a:defPPr algn="ctr">
          <a:defRPr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accent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dirty="0" err="1" smtClean="0">
            <a:solidFill>
              <a:schemeClr val="accent2"/>
            </a:solidFill>
          </a:defRPr>
        </a:defPPr>
      </a:lstStyle>
    </a:txDef>
  </a:objectDefaults>
  <a:extraClrSchemeLst/>
  <a:extLst>
    <a:ext uri="{05A4C25C-085E-4340-85A3-A5531E510DB2}">
      <thm15:themeFamily xmlns:thm15="http://schemas.microsoft.com/office/thememl/2012/main" name="Esitys6" id="{D88D4A34-913E-0A44-B547-637EF8A4B6EC}" vid="{102B6C4B-2EA2-9D46-9ABB-A5A953C9B17E}"/>
    </a:ext>
  </a:extLst>
</a:theme>
</file>

<file path=ppt/theme/theme2.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d0ccb230-743d-41e4-a05a-b6bcb420fac5" xsi:nil="true"/>
    <lcf76f155ced4ddcb4097134ff3c332f xmlns="d9a230dc-665c-4a0a-9542-b1dfe743a18e">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Asiakirja" ma:contentTypeID="0x010100B2E88753C320784A9CD48CDF94F50CEB" ma:contentTypeVersion="18" ma:contentTypeDescription="Luo uusi asiakirja." ma:contentTypeScope="" ma:versionID="43c3d63840ce5159380c26159f661835">
  <xsd:schema xmlns:xsd="http://www.w3.org/2001/XMLSchema" xmlns:xs="http://www.w3.org/2001/XMLSchema" xmlns:p="http://schemas.microsoft.com/office/2006/metadata/properties" xmlns:ns2="d9a230dc-665c-4a0a-9542-b1dfe743a18e" xmlns:ns3="d0ccb230-743d-41e4-a05a-b6bcb420fac5" targetNamespace="http://schemas.microsoft.com/office/2006/metadata/properties" ma:root="true" ma:fieldsID="b0f6597615f6e560f2e2f3ffc44860d3" ns2:_="" ns3:_="">
    <xsd:import namespace="d9a230dc-665c-4a0a-9542-b1dfe743a18e"/>
    <xsd:import namespace="d0ccb230-743d-41e4-a05a-b6bcb420fac5"/>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MediaServiceAutoTags" minOccurs="0"/>
                <xsd:element ref="ns2:MediaServiceGenerationTime" minOccurs="0"/>
                <xsd:element ref="ns2:MediaServiceEventHashCode" minOccurs="0"/>
                <xsd:element ref="ns2:MediaServiceOCR" minOccurs="0"/>
                <xsd:element ref="ns2:MediaServiceAutoKeyPoints" minOccurs="0"/>
                <xsd:element ref="ns2:MediaServiceKeyPoints" minOccurs="0"/>
                <xsd:element ref="ns2:lcf76f155ced4ddcb4097134ff3c332f" minOccurs="0"/>
                <xsd:element ref="ns3:TaxCatchAll" minOccurs="0"/>
                <xsd:element ref="ns3:SharedWithUsers" minOccurs="0"/>
                <xsd:element ref="ns3:SharedWithDetails" minOccurs="0"/>
                <xsd:element ref="ns2:MediaServiceObjectDetectorVersions" minOccurs="0"/>
                <xsd:element ref="ns2:MediaServiceLocation"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9a230dc-665c-4a0a-9542-b1dfe743a18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lcf76f155ced4ddcb4097134ff3c332f" ma:index="19" nillable="true" ma:taxonomy="true" ma:internalName="lcf76f155ced4ddcb4097134ff3c332f" ma:taxonomyFieldName="MediaServiceImageTags" ma:displayName="Kuvien tunnisteet" ma:readOnly="false" ma:fieldId="{5cf76f15-5ced-4ddc-b409-7134ff3c332f}" ma:taxonomyMulti="true" ma:sspId="6d8bc1f6-1116-487c-ac3f-6b3827686d7a"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Location" ma:index="24" nillable="true" ma:displayName="Location" ma:indexed="true" ma:internalName="MediaServiceLocation"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0ccb230-743d-41e4-a05a-b6bcb420fac5" elementFormDefault="qualified">
    <xsd:import namespace="http://schemas.microsoft.com/office/2006/documentManagement/types"/>
    <xsd:import namespace="http://schemas.microsoft.com/office/infopath/2007/PartnerControls"/>
    <xsd:element name="TaxCatchAll" ma:index="20" nillable="true" ma:displayName="Taxonomy Catch All Column" ma:hidden="true" ma:list="{81ea9262-23e2-4eec-9d13-78d43e709098}" ma:internalName="TaxCatchAll" ma:showField="CatchAllData" ma:web="d0ccb230-743d-41e4-a05a-b6bcb420fac5">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Jaettu"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Jakamisen tiedot"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isältölaji"/>
        <xsd:element ref="dc:title" minOccurs="0" maxOccurs="1" ma:index="4" ma:displayName="Otsikk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BA331B0-5A17-4539-BF5F-4DEE6EE294D7}">
  <ds:schemaRefs>
    <ds:schemaRef ds:uri="http://schemas.microsoft.com/office/2006/metadata/properties"/>
    <ds:schemaRef ds:uri="http://schemas.microsoft.com/office/infopath/2007/PartnerControls"/>
    <ds:schemaRef ds:uri="d0ccb230-743d-41e4-a05a-b6bcb420fac5"/>
    <ds:schemaRef ds:uri="d9a230dc-665c-4a0a-9542-b1dfe743a18e"/>
  </ds:schemaRefs>
</ds:datastoreItem>
</file>

<file path=customXml/itemProps2.xml><?xml version="1.0" encoding="utf-8"?>
<ds:datastoreItem xmlns:ds="http://schemas.openxmlformats.org/officeDocument/2006/customXml" ds:itemID="{43AC798F-BF00-4B7A-92BC-25FBA2112BEE}">
  <ds:schemaRefs>
    <ds:schemaRef ds:uri="http://schemas.microsoft.com/sharepoint/v3/contenttype/forms"/>
  </ds:schemaRefs>
</ds:datastoreItem>
</file>

<file path=customXml/itemProps3.xml><?xml version="1.0" encoding="utf-8"?>
<ds:datastoreItem xmlns:ds="http://schemas.openxmlformats.org/officeDocument/2006/customXml" ds:itemID="{EF23BBFE-093E-4E20-BDE0-1E70BC47B9C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9a230dc-665c-4a0a-9542-b1dfe743a18e"/>
    <ds:schemaRef ds:uri="d0ccb230-743d-41e4-a05a-b6bcb420fac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Fingrid esitysmalli</Template>
  <TotalTime>63</TotalTime>
  <Words>400</Words>
  <Application>Microsoft Office PowerPoint</Application>
  <PresentationFormat>Laajakuva</PresentationFormat>
  <Paragraphs>36</Paragraphs>
  <Slides>6</Slides>
  <Notes>0</Notes>
  <HiddenSlides>0</HiddenSlides>
  <MMClips>0</MMClips>
  <ScaleCrop>false</ScaleCrop>
  <HeadingPairs>
    <vt:vector size="6" baseType="variant">
      <vt:variant>
        <vt:lpstr>Käytetyt fontit</vt:lpstr>
      </vt:variant>
      <vt:variant>
        <vt:i4>5</vt:i4>
      </vt:variant>
      <vt:variant>
        <vt:lpstr>Teema</vt:lpstr>
      </vt:variant>
      <vt:variant>
        <vt:i4>1</vt:i4>
      </vt:variant>
      <vt:variant>
        <vt:lpstr>Dian otsikot</vt:lpstr>
      </vt:variant>
      <vt:variant>
        <vt:i4>6</vt:i4>
      </vt:variant>
    </vt:vector>
  </HeadingPairs>
  <TitlesOfParts>
    <vt:vector size="12" baseType="lpstr">
      <vt:lpstr>Aptos</vt:lpstr>
      <vt:lpstr>Arial</vt:lpstr>
      <vt:lpstr>Calibri</vt:lpstr>
      <vt:lpstr>Courier New</vt:lpstr>
      <vt:lpstr>Wingdings</vt:lpstr>
      <vt:lpstr>Fingrid</vt:lpstr>
      <vt:lpstr>Fingridin taseselvityksen ohjeet hybridivoimalaitoksille</vt:lpstr>
      <vt:lpstr>Energiavarastojen tasekäsittely</vt:lpstr>
      <vt:lpstr>MGA eli Metering Grid Area eli mittausalue</vt:lpstr>
      <vt:lpstr>Tuotantosuunnitelma</vt:lpstr>
      <vt:lpstr>Myyjä (RE) ja tasevastaava (BRP)</vt:lpstr>
      <vt:lpstr>Reservimarkkinoille osallistuminen</vt:lpstr>
    </vt:vector>
  </TitlesOfParts>
  <Company>Fingrid Oyj</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Nyyssönen Kim</dc:creator>
  <cp:lastModifiedBy>Nyyssönen Kim</cp:lastModifiedBy>
  <cp:revision>2</cp:revision>
  <dcterms:created xsi:type="dcterms:W3CDTF">2026-03-02T11:05:26Z</dcterms:created>
  <dcterms:modified xsi:type="dcterms:W3CDTF">2026-08-28T07:15:42Z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0x010100B2E88753C320784A9CD48CDF94F50CEB</vt:lpwstr>
  </property>
  <property fmtid="{D5CDD505-2E9C-101B-9397-08002B2CF9AE}" pid="3" name="MSIP_Label_ff45af0c-c796-4ef7-ab40-2d7e9c7b2e57_Enabled">
    <vt:lpwstr>true</vt:lpwstr>
  </property>
  <property fmtid="{D5CDD505-2E9C-101B-9397-08002B2CF9AE}" pid="4" name="MSIP_Label_ff45af0c-c796-4ef7-ab40-2d7e9c7b2e57_SetDate">
    <vt:lpwstr>2026-03-02T11:07:13Z</vt:lpwstr>
  </property>
  <property fmtid="{D5CDD505-2E9C-101B-9397-08002B2CF9AE}" pid="5" name="MSIP_Label_ff45af0c-c796-4ef7-ab40-2d7e9c7b2e57_Method">
    <vt:lpwstr>Privileged</vt:lpwstr>
  </property>
  <property fmtid="{D5CDD505-2E9C-101B-9397-08002B2CF9AE}" pid="6" name="MSIP_Label_ff45af0c-c796-4ef7-ab40-2d7e9c7b2e57_Name">
    <vt:lpwstr>Julkinen</vt:lpwstr>
  </property>
  <property fmtid="{D5CDD505-2E9C-101B-9397-08002B2CF9AE}" pid="7" name="MSIP_Label_ff45af0c-c796-4ef7-ab40-2d7e9c7b2e57_SiteId">
    <vt:lpwstr>c0c8901f-430a-4c44-a3ac-11d14866905b</vt:lpwstr>
  </property>
  <property fmtid="{D5CDD505-2E9C-101B-9397-08002B2CF9AE}" pid="8" name="MSIP_Label_ff45af0c-c796-4ef7-ab40-2d7e9c7b2e57_ActionId">
    <vt:lpwstr>4f7e8a76-1f48-4ab7-9470-1c56b848598b</vt:lpwstr>
  </property>
  <property fmtid="{D5CDD505-2E9C-101B-9397-08002B2CF9AE}" pid="9" name="MSIP_Label_ff45af0c-c796-4ef7-ab40-2d7e9c7b2e57_ContentBits">
    <vt:lpwstr>2</vt:lpwstr>
  </property>
  <property fmtid="{D5CDD505-2E9C-101B-9397-08002B2CF9AE}" pid="10" name="MSIP_Label_ff45af0c-c796-4ef7-ab40-2d7e9c7b2e57_Tag">
    <vt:lpwstr>10, 0, 1, 1</vt:lpwstr>
  </property>
  <property fmtid="{D5CDD505-2E9C-101B-9397-08002B2CF9AE}" pid="11" name="ClassificationContentMarkingFooterLocations">
    <vt:lpwstr>Fingrid:8</vt:lpwstr>
  </property>
  <property fmtid="{D5CDD505-2E9C-101B-9397-08002B2CF9AE}" pid="12" name="ClassificationContentMarkingFooterText">
    <vt:lpwstr>Julkinen</vt:lpwstr>
  </property>
</Properties>
</file>