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0" r:id="rId4"/>
  </p:sldMasterIdLst>
  <p:notesMasterIdLst>
    <p:notesMasterId r:id="rId11"/>
  </p:notesMasterIdLst>
  <p:sldIdLst>
    <p:sldId id="281" r:id="rId5"/>
    <p:sldId id="288" r:id="rId6"/>
    <p:sldId id="289" r:id="rId7"/>
    <p:sldId id="290" r:id="rId8"/>
    <p:sldId id="291" r:id="rId9"/>
    <p:sldId id="292" r:id="rId10"/>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D9D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F50C6E-36E6-4D0B-9B5B-05EEC57433D9}" v="15" dt="2026-03-03T09:44:38.816"/>
  </p1510:revLst>
</p1510:revInfo>
</file>

<file path=ppt/tableStyles.xml><?xml version="1.0" encoding="utf-8"?>
<a:tblStyleLst xmlns:a="http://schemas.openxmlformats.org/drawingml/2006/main" def="{C083E6E3-FA7D-4D7B-A595-EF9225AFEA82}">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Vaalea tyyli 1 - Korostus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6405"/>
  </p:normalViewPr>
  <p:slideViewPr>
    <p:cSldViewPr showGuides="1">
      <p:cViewPr varScale="1">
        <p:scale>
          <a:sx n="147" d="100"/>
          <a:sy n="147" d="100"/>
        </p:scale>
        <p:origin x="2952" y="34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yyssönen Kim" userId="216d0a29-eed1-4bc1-85c4-d716bb40495d" providerId="ADAL" clId="{204269CF-56B1-40EB-BA9F-C87EED191022}"/>
    <pc:docChg chg="undo custSel addSld delSld modSld sldOrd">
      <pc:chgData name="Nyyssönen Kim" userId="216d0a29-eed1-4bc1-85c4-d716bb40495d" providerId="ADAL" clId="{204269CF-56B1-40EB-BA9F-C87EED191022}" dt="2026-03-03T09:44:38.816" v="3143"/>
      <pc:docMkLst>
        <pc:docMk/>
      </pc:docMkLst>
      <pc:sldChg chg="del">
        <pc:chgData name="Nyyssönen Kim" userId="216d0a29-eed1-4bc1-85c4-d716bb40495d" providerId="ADAL" clId="{204269CF-56B1-40EB-BA9F-C87EED191022}" dt="2026-03-02T12:08:42.184" v="3084" actId="2696"/>
        <pc:sldMkLst>
          <pc:docMk/>
          <pc:sldMk cId="1955650729" sldId="271"/>
        </pc:sldMkLst>
      </pc:sldChg>
      <pc:sldChg chg="del">
        <pc:chgData name="Nyyssönen Kim" userId="216d0a29-eed1-4bc1-85c4-d716bb40495d" providerId="ADAL" clId="{204269CF-56B1-40EB-BA9F-C87EED191022}" dt="2026-03-02T11:24:47.650" v="429" actId="47"/>
        <pc:sldMkLst>
          <pc:docMk/>
          <pc:sldMk cId="1233751326" sldId="278"/>
        </pc:sldMkLst>
      </pc:sldChg>
      <pc:sldChg chg="modSp del mod">
        <pc:chgData name="Nyyssönen Kim" userId="216d0a29-eed1-4bc1-85c4-d716bb40495d" providerId="ADAL" clId="{204269CF-56B1-40EB-BA9F-C87EED191022}" dt="2026-03-02T12:08:15.009" v="3083" actId="2696"/>
        <pc:sldMkLst>
          <pc:docMk/>
          <pc:sldMk cId="3835257786" sldId="283"/>
        </pc:sldMkLst>
        <pc:spChg chg="mod">
          <ac:chgData name="Nyyssönen Kim" userId="216d0a29-eed1-4bc1-85c4-d716bb40495d" providerId="ADAL" clId="{204269CF-56B1-40EB-BA9F-C87EED191022}" dt="2026-03-02T11:12:51.460" v="143" actId="20577"/>
          <ac:spMkLst>
            <pc:docMk/>
            <pc:sldMk cId="3835257786" sldId="283"/>
            <ac:spMk id="3" creationId="{992186EB-3300-B272-880D-BFC32283EA14}"/>
          </ac:spMkLst>
        </pc:spChg>
      </pc:sldChg>
      <pc:sldChg chg="del">
        <pc:chgData name="Nyyssönen Kim" userId="216d0a29-eed1-4bc1-85c4-d716bb40495d" providerId="ADAL" clId="{204269CF-56B1-40EB-BA9F-C87EED191022}" dt="2026-03-02T11:24:52.783" v="432" actId="47"/>
        <pc:sldMkLst>
          <pc:docMk/>
          <pc:sldMk cId="2055603043" sldId="284"/>
        </pc:sldMkLst>
      </pc:sldChg>
      <pc:sldChg chg="del">
        <pc:chgData name="Nyyssönen Kim" userId="216d0a29-eed1-4bc1-85c4-d716bb40495d" providerId="ADAL" clId="{204269CF-56B1-40EB-BA9F-C87EED191022}" dt="2026-03-02T11:24:53.588" v="433" actId="47"/>
        <pc:sldMkLst>
          <pc:docMk/>
          <pc:sldMk cId="3975731391" sldId="285"/>
        </pc:sldMkLst>
      </pc:sldChg>
      <pc:sldChg chg="del">
        <pc:chgData name="Nyyssönen Kim" userId="216d0a29-eed1-4bc1-85c4-d716bb40495d" providerId="ADAL" clId="{204269CF-56B1-40EB-BA9F-C87EED191022}" dt="2026-03-02T11:24:50.893" v="430" actId="47"/>
        <pc:sldMkLst>
          <pc:docMk/>
          <pc:sldMk cId="3356200697" sldId="286"/>
        </pc:sldMkLst>
      </pc:sldChg>
      <pc:sldChg chg="del">
        <pc:chgData name="Nyyssönen Kim" userId="216d0a29-eed1-4bc1-85c4-d716bb40495d" providerId="ADAL" clId="{204269CF-56B1-40EB-BA9F-C87EED191022}" dt="2026-03-02T11:24:52.114" v="431" actId="47"/>
        <pc:sldMkLst>
          <pc:docMk/>
          <pc:sldMk cId="3488147813" sldId="287"/>
        </pc:sldMkLst>
      </pc:sldChg>
      <pc:sldChg chg="modSp add mod">
        <pc:chgData name="Nyyssönen Kim" userId="216d0a29-eed1-4bc1-85c4-d716bb40495d" providerId="ADAL" clId="{204269CF-56B1-40EB-BA9F-C87EED191022}" dt="2026-03-02T11:40:56.460" v="1401" actId="20577"/>
        <pc:sldMkLst>
          <pc:docMk/>
          <pc:sldMk cId="562226182" sldId="288"/>
        </pc:sldMkLst>
        <pc:spChg chg="mod">
          <ac:chgData name="Nyyssönen Kim" userId="216d0a29-eed1-4bc1-85c4-d716bb40495d" providerId="ADAL" clId="{204269CF-56B1-40EB-BA9F-C87EED191022}" dt="2026-03-02T11:38:49.823" v="1259" actId="20577"/>
          <ac:spMkLst>
            <pc:docMk/>
            <pc:sldMk cId="562226182" sldId="288"/>
            <ac:spMk id="2" creationId="{E19BAE9F-A0A9-D0FE-FBE0-E0777BC737BA}"/>
          </ac:spMkLst>
        </pc:spChg>
        <pc:spChg chg="mod">
          <ac:chgData name="Nyyssönen Kim" userId="216d0a29-eed1-4bc1-85c4-d716bb40495d" providerId="ADAL" clId="{204269CF-56B1-40EB-BA9F-C87EED191022}" dt="2026-03-02T11:40:56.460" v="1401" actId="20577"/>
          <ac:spMkLst>
            <pc:docMk/>
            <pc:sldMk cId="562226182" sldId="288"/>
            <ac:spMk id="3" creationId="{DB54F9EE-29BB-8173-2947-A33774EEB225}"/>
          </ac:spMkLst>
        </pc:spChg>
      </pc:sldChg>
      <pc:sldChg chg="modSp add mod ord">
        <pc:chgData name="Nyyssönen Kim" userId="216d0a29-eed1-4bc1-85c4-d716bb40495d" providerId="ADAL" clId="{204269CF-56B1-40EB-BA9F-C87EED191022}" dt="2026-03-02T11:53:04.761" v="2474" actId="20577"/>
        <pc:sldMkLst>
          <pc:docMk/>
          <pc:sldMk cId="2135791519" sldId="289"/>
        </pc:sldMkLst>
        <pc:spChg chg="mod">
          <ac:chgData name="Nyyssönen Kim" userId="216d0a29-eed1-4bc1-85c4-d716bb40495d" providerId="ADAL" clId="{204269CF-56B1-40EB-BA9F-C87EED191022}" dt="2026-03-02T11:26:32.415" v="493" actId="20577"/>
          <ac:spMkLst>
            <pc:docMk/>
            <pc:sldMk cId="2135791519" sldId="289"/>
            <ac:spMk id="2" creationId="{1248093C-2154-1FFF-BAA2-5AE2CBC3B06F}"/>
          </ac:spMkLst>
        </pc:spChg>
        <pc:spChg chg="mod">
          <ac:chgData name="Nyyssönen Kim" userId="216d0a29-eed1-4bc1-85c4-d716bb40495d" providerId="ADAL" clId="{204269CF-56B1-40EB-BA9F-C87EED191022}" dt="2026-03-02T11:53:04.761" v="2474" actId="20577"/>
          <ac:spMkLst>
            <pc:docMk/>
            <pc:sldMk cId="2135791519" sldId="289"/>
            <ac:spMk id="3" creationId="{E757E6CA-761A-3A5F-A7FE-BF6EF03C508F}"/>
          </ac:spMkLst>
        </pc:spChg>
      </pc:sldChg>
      <pc:sldChg chg="modSp add mod">
        <pc:chgData name="Nyyssönen Kim" userId="216d0a29-eed1-4bc1-85c4-d716bb40495d" providerId="ADAL" clId="{204269CF-56B1-40EB-BA9F-C87EED191022}" dt="2026-03-03T09:44:38.816" v="3143"/>
        <pc:sldMkLst>
          <pc:docMk/>
          <pc:sldMk cId="1650809674" sldId="290"/>
        </pc:sldMkLst>
        <pc:spChg chg="mod">
          <ac:chgData name="Nyyssönen Kim" userId="216d0a29-eed1-4bc1-85c4-d716bb40495d" providerId="ADAL" clId="{204269CF-56B1-40EB-BA9F-C87EED191022}" dt="2026-03-02T11:32:27.227" v="820" actId="20577"/>
          <ac:spMkLst>
            <pc:docMk/>
            <pc:sldMk cId="1650809674" sldId="290"/>
            <ac:spMk id="2" creationId="{EF9D8C1D-DE80-627B-B64D-57699F6E1153}"/>
          </ac:spMkLst>
        </pc:spChg>
        <pc:spChg chg="mod">
          <ac:chgData name="Nyyssönen Kim" userId="216d0a29-eed1-4bc1-85c4-d716bb40495d" providerId="ADAL" clId="{204269CF-56B1-40EB-BA9F-C87EED191022}" dt="2026-03-03T09:44:38.816" v="3143"/>
          <ac:spMkLst>
            <pc:docMk/>
            <pc:sldMk cId="1650809674" sldId="290"/>
            <ac:spMk id="3" creationId="{F98B2AF5-652D-A684-C2AF-335860225811}"/>
          </ac:spMkLst>
        </pc:spChg>
      </pc:sldChg>
      <pc:sldChg chg="modSp add mod">
        <pc:chgData name="Nyyssönen Kim" userId="216d0a29-eed1-4bc1-85c4-d716bb40495d" providerId="ADAL" clId="{204269CF-56B1-40EB-BA9F-C87EED191022}" dt="2026-03-02T11:55:26.585" v="2614" actId="20577"/>
        <pc:sldMkLst>
          <pc:docMk/>
          <pc:sldMk cId="4082644445" sldId="291"/>
        </pc:sldMkLst>
        <pc:spChg chg="mod">
          <ac:chgData name="Nyyssönen Kim" userId="216d0a29-eed1-4bc1-85c4-d716bb40495d" providerId="ADAL" clId="{204269CF-56B1-40EB-BA9F-C87EED191022}" dt="2026-03-02T11:54:27.305" v="2521" actId="20577"/>
          <ac:spMkLst>
            <pc:docMk/>
            <pc:sldMk cId="4082644445" sldId="291"/>
            <ac:spMk id="2" creationId="{123C1243-7E6A-5CC2-204B-BD98E95C4B27}"/>
          </ac:spMkLst>
        </pc:spChg>
        <pc:spChg chg="mod">
          <ac:chgData name="Nyyssönen Kim" userId="216d0a29-eed1-4bc1-85c4-d716bb40495d" providerId="ADAL" clId="{204269CF-56B1-40EB-BA9F-C87EED191022}" dt="2026-03-02T11:55:26.585" v="2614" actId="20577"/>
          <ac:spMkLst>
            <pc:docMk/>
            <pc:sldMk cId="4082644445" sldId="291"/>
            <ac:spMk id="3" creationId="{B893E888-CB29-AFF7-E2E2-1F08ED9AE065}"/>
          </ac:spMkLst>
        </pc:spChg>
      </pc:sldChg>
      <pc:sldChg chg="modSp add mod">
        <pc:chgData name="Nyyssönen Kim" userId="216d0a29-eed1-4bc1-85c4-d716bb40495d" providerId="ADAL" clId="{204269CF-56B1-40EB-BA9F-C87EED191022}" dt="2026-03-02T12:09:05.105" v="3142" actId="20577"/>
        <pc:sldMkLst>
          <pc:docMk/>
          <pc:sldMk cId="2487218544" sldId="292"/>
        </pc:sldMkLst>
        <pc:spChg chg="mod">
          <ac:chgData name="Nyyssönen Kim" userId="216d0a29-eed1-4bc1-85c4-d716bb40495d" providerId="ADAL" clId="{204269CF-56B1-40EB-BA9F-C87EED191022}" dt="2026-03-02T11:55:54.718" v="2648" actId="20577"/>
          <ac:spMkLst>
            <pc:docMk/>
            <pc:sldMk cId="2487218544" sldId="292"/>
            <ac:spMk id="2" creationId="{1630556F-6A66-B586-EBAA-90B63F450BB3}"/>
          </ac:spMkLst>
        </pc:spChg>
        <pc:spChg chg="mod">
          <ac:chgData name="Nyyssönen Kim" userId="216d0a29-eed1-4bc1-85c4-d716bb40495d" providerId="ADAL" clId="{204269CF-56B1-40EB-BA9F-C87EED191022}" dt="2026-03-02T12:09:05.105" v="3142" actId="20577"/>
          <ac:spMkLst>
            <pc:docMk/>
            <pc:sldMk cId="2487218544" sldId="292"/>
            <ac:spMk id="3" creationId="{1CAFA50F-50E2-5BD8-222A-113EF7186ED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41CC2FE-FF38-4ECB-8BFF-53BEE2AD9988}" type="datetimeFigureOut">
              <a:rPr lang="fi-FI" smtClean="0"/>
              <a:t>3.3.2026</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636658-3BC9-412F-ADF6-36A2A8177A6D}" type="slidenum">
              <a:rPr lang="fi-FI" smtClean="0"/>
              <a:t>‹#›</a:t>
            </a:fld>
            <a:endParaRPr lang="fi-FI"/>
          </a:p>
        </p:txBody>
      </p:sp>
    </p:spTree>
    <p:extLst>
      <p:ext uri="{BB962C8B-B14F-4D97-AF65-F5344CB8AC3E}">
        <p14:creationId xmlns:p14="http://schemas.microsoft.com/office/powerpoint/2010/main" val="2283875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hyperlink" Target="http://www.fingrid.fi/" TargetMode="External"/><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hyperlink" Target="http://www.fingrid.fi/" TargetMode="External"/><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hyperlink" Target="http://www.fingrid.fi/" TargetMode="External"/><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hyperlink" Target="http://www.fingrid.fi/" TargetMode="External"/><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hyperlink" Target="http://www.fingrid.fi/"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213400" y="1854199"/>
            <a:ext cx="5112000" cy="2880000"/>
          </a:xfrm>
        </p:spPr>
        <p:txBody>
          <a:bodyPr anchor="t"/>
          <a:lstStyle>
            <a:lvl1pPr algn="l">
              <a:lnSpc>
                <a:spcPct val="100000"/>
              </a:lnSpc>
              <a:spcBef>
                <a:spcPts val="600"/>
              </a:spcBef>
              <a:defRPr sz="4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br>
              <a:rPr lang="fi-FI" dirty="0"/>
            </a:br>
            <a:endParaRPr lang="fi-FI" dirty="0"/>
          </a:p>
        </p:txBody>
      </p:sp>
      <p:sp>
        <p:nvSpPr>
          <p:cNvPr id="3" name="Alaotsikko 2"/>
          <p:cNvSpPr>
            <a:spLocks noGrp="1"/>
          </p:cNvSpPr>
          <p:nvPr>
            <p:ph type="subTitle" idx="1"/>
          </p:nvPr>
        </p:nvSpPr>
        <p:spPr>
          <a:xfrm>
            <a:off x="6213600" y="4753478"/>
            <a:ext cx="5112000" cy="648000"/>
          </a:xfrm>
        </p:spPr>
        <p:txBody>
          <a:bodyPr anchor="t"/>
          <a:lstStyle>
            <a:lvl1pPr marL="0" indent="0" algn="l">
              <a:spcBef>
                <a:spcPts val="6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7" name="Freeform 6" descr="Fingrid logo"/>
          <p:cNvSpPr>
            <a:spLocks noChangeAspect="1" noEditPoints="1"/>
          </p:cNvSpPr>
          <p:nvPr/>
        </p:nvSpPr>
        <p:spPr bwMode="auto">
          <a:xfrm>
            <a:off x="9392574" y="5870367"/>
            <a:ext cx="2306861" cy="409205"/>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cxnSp>
        <p:nvCxnSpPr>
          <p:cNvPr id="8" name="Straight Connector 8"/>
          <p:cNvCxnSpPr>
            <a:cxnSpLocks/>
          </p:cNvCxnSpPr>
          <p:nvPr/>
        </p:nvCxnSpPr>
        <p:spPr>
          <a:xfrm rot="-120000" flipV="1">
            <a:off x="7180763" y="841708"/>
            <a:ext cx="396000" cy="72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Päivämäärän paikkamerkki 10">
            <a:extLst>
              <a:ext uri="{FF2B5EF4-FFF2-40B4-BE49-F238E27FC236}">
                <a16:creationId xmlns:a16="http://schemas.microsoft.com/office/drawing/2014/main" id="{4638068C-7F52-4BCA-85C8-26298F2399E5}"/>
              </a:ext>
            </a:extLst>
          </p:cNvPr>
          <p:cNvSpPr>
            <a:spLocks noGrp="1"/>
          </p:cNvSpPr>
          <p:nvPr>
            <p:ph type="dt" sz="half" idx="11"/>
          </p:nvPr>
        </p:nvSpPr>
        <p:spPr>
          <a:xfrm>
            <a:off x="5663952" y="1092568"/>
            <a:ext cx="1394741" cy="215122"/>
          </a:xfrm>
          <a:prstGeom prst="rect">
            <a:avLst/>
          </a:prstGeom>
        </p:spPr>
        <p:txBody>
          <a:bodyPr/>
          <a:lstStyle>
            <a:lvl1pPr algn="r">
              <a:defRPr sz="1600">
                <a:solidFill>
                  <a:srgbClr val="3E5660"/>
                </a:solidFill>
              </a:defRPr>
            </a:lvl1pPr>
          </a:lstStyle>
          <a:p>
            <a:fld id="{82EAEC93-30A2-2840-AA24-19D62248B7A1}" type="datetime1">
              <a:rPr lang="fi-FI" smtClean="0"/>
              <a:t>3.3.2026</a:t>
            </a:fld>
            <a:endParaRPr lang="fi-FI" dirty="0"/>
          </a:p>
        </p:txBody>
      </p:sp>
      <p:sp>
        <p:nvSpPr>
          <p:cNvPr id="12" name="Alatunnisteen paikkamerkki 11">
            <a:extLst>
              <a:ext uri="{FF2B5EF4-FFF2-40B4-BE49-F238E27FC236}">
                <a16:creationId xmlns:a16="http://schemas.microsoft.com/office/drawing/2014/main" id="{63A34FAD-A34B-4EAF-9194-37DA1D5D6246}"/>
              </a:ext>
            </a:extLst>
          </p:cNvPr>
          <p:cNvSpPr>
            <a:spLocks noGrp="1"/>
          </p:cNvSpPr>
          <p:nvPr>
            <p:ph type="ftr" sz="quarter" idx="12"/>
          </p:nvPr>
        </p:nvSpPr>
        <p:spPr>
          <a:xfrm>
            <a:off x="7676813" y="1092568"/>
            <a:ext cx="3672000" cy="214488"/>
          </a:xfrm>
          <a:prstGeom prst="rect">
            <a:avLst/>
          </a:prstGeom>
        </p:spPr>
        <p:txBody>
          <a:bodyPr/>
          <a:lstStyle>
            <a:lvl1pPr algn="l">
              <a:defRPr sz="1600">
                <a:solidFill>
                  <a:schemeClr val="accent2"/>
                </a:solidFill>
              </a:defRPr>
            </a:lvl1pPr>
          </a:lstStyle>
          <a:p>
            <a:endParaRPr lang="fi-FI"/>
          </a:p>
        </p:txBody>
      </p:sp>
      <p:pic>
        <p:nvPicPr>
          <p:cNvPr id="4" name="Kuva 3">
            <a:extLst>
              <a:ext uri="{FF2B5EF4-FFF2-40B4-BE49-F238E27FC236}">
                <a16:creationId xmlns:a16="http://schemas.microsoft.com/office/drawing/2014/main" id="{2EFC5F62-AF9F-A22E-9973-085BEE75186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5486400" cy="6858000"/>
          </a:xfrm>
          <a:prstGeom prst="rect">
            <a:avLst/>
          </a:prstGeom>
        </p:spPr>
      </p:pic>
    </p:spTree>
    <p:extLst>
      <p:ext uri="{BB962C8B-B14F-4D97-AF65-F5344CB8AC3E}">
        <p14:creationId xmlns:p14="http://schemas.microsoft.com/office/powerpoint/2010/main" val="4144563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sältö ja kuva oikealla vihreä">
    <p:bg>
      <p:bgPr>
        <a:solidFill>
          <a:schemeClr val="accent5"/>
        </a:solidFill>
        <a:effectLst/>
      </p:bgPr>
    </p:bg>
    <p:spTree>
      <p:nvGrpSpPr>
        <p:cNvPr id="1" name=""/>
        <p:cNvGrpSpPr/>
        <p:nvPr/>
      </p:nvGrpSpPr>
      <p:grpSpPr>
        <a:xfrm>
          <a:off x="0" y="0"/>
          <a:ext cx="0" cy="0"/>
          <a:chOff x="0" y="0"/>
          <a:chExt cx="0" cy="0"/>
        </a:xfrm>
      </p:grpSpPr>
      <p:sp>
        <p:nvSpPr>
          <p:cNvPr id="5" name="Kuvan paikkamerkki 5">
            <a:extLst>
              <a:ext uri="{FF2B5EF4-FFF2-40B4-BE49-F238E27FC236}">
                <a16:creationId xmlns:a16="http://schemas.microsoft.com/office/drawing/2014/main" id="{C155D3B8-87B2-F9E3-DEA7-C0F932370BBD}"/>
              </a:ext>
            </a:extLst>
          </p:cNvPr>
          <p:cNvSpPr>
            <a:spLocks noGrp="1"/>
          </p:cNvSpPr>
          <p:nvPr>
            <p:ph type="pic" sz="quarter" idx="13"/>
          </p:nvPr>
        </p:nvSpPr>
        <p:spPr>
          <a:xfrm>
            <a:off x="6699582" y="0"/>
            <a:ext cx="5486400" cy="6881813"/>
          </a:xfrm>
        </p:spPr>
        <p:txBody>
          <a:bodyPr anchor="ctr"/>
          <a:lstStyle>
            <a:lvl1pPr marL="0" indent="0" algn="ctr">
              <a:buNone/>
              <a:defRPr>
                <a:solidFill>
                  <a:schemeClr val="bg1"/>
                </a:solidFill>
              </a:defRPr>
            </a:lvl1pPr>
          </a:lstStyle>
          <a:p>
            <a:r>
              <a:rPr lang="en-US"/>
              <a:t>Click icon to add picture</a:t>
            </a:r>
            <a:endParaRPr lang="fi-FI" dirty="0"/>
          </a:p>
        </p:txBody>
      </p:sp>
      <p:sp>
        <p:nvSpPr>
          <p:cNvPr id="3" name="Sisällön paikkamerkki 2"/>
          <p:cNvSpPr>
            <a:spLocks noGrp="1"/>
          </p:cNvSpPr>
          <p:nvPr>
            <p:ph sz="half" idx="1"/>
          </p:nvPr>
        </p:nvSpPr>
        <p:spPr>
          <a:xfrm>
            <a:off x="838200" y="1628800"/>
            <a:ext cx="5257800" cy="4390400"/>
          </a:xfrm>
        </p:spPr>
        <p:txBody>
          <a:bodyPr/>
          <a:lstStyle>
            <a:lvl1pPr marL="0" indent="0">
              <a:buNone/>
              <a:defRPr>
                <a:solidFill>
                  <a:schemeClr val="bg1"/>
                </a:solidFill>
              </a:defRPr>
            </a:lvl1pPr>
            <a:lvl4pPr marL="324000" indent="0">
              <a:buNone/>
              <a:defRPr/>
            </a:lvl4pPr>
          </a:lstStyle>
          <a:p>
            <a:pPr lvl="0"/>
            <a:r>
              <a:rPr lang="en-US"/>
              <a:t>Click to edit Master text styles</a:t>
            </a:r>
          </a:p>
        </p:txBody>
      </p:sp>
      <p:sp>
        <p:nvSpPr>
          <p:cNvPr id="11" name="Otsikko 10"/>
          <p:cNvSpPr>
            <a:spLocks noGrp="1"/>
          </p:cNvSpPr>
          <p:nvPr>
            <p:ph type="title"/>
          </p:nvPr>
        </p:nvSpPr>
        <p:spPr>
          <a:xfrm>
            <a:off x="838200" y="433548"/>
            <a:ext cx="5257800" cy="1120139"/>
          </a:xfrm>
        </p:spPr>
        <p:txBody>
          <a:bodyPr/>
          <a:lstStyle>
            <a:lvl1pPr>
              <a:defRPr>
                <a:solidFill>
                  <a:schemeClr val="bg1"/>
                </a:solidFill>
              </a:defRPr>
            </a:lvl1pPr>
          </a:lstStyle>
          <a:p>
            <a:r>
              <a:rPr lang="en-US"/>
              <a:t>Click to edit Master title style</a:t>
            </a:r>
            <a:endParaRPr lang="fi-FI" dirty="0"/>
          </a:p>
        </p:txBody>
      </p:sp>
      <p:sp>
        <p:nvSpPr>
          <p:cNvPr id="7" name="Sisällön paikkamerkki 6">
            <a:extLst>
              <a:ext uri="{FF2B5EF4-FFF2-40B4-BE49-F238E27FC236}">
                <a16:creationId xmlns:a16="http://schemas.microsoft.com/office/drawing/2014/main" id="{77A5D51B-E0F5-55C5-E67B-BD12E9C738A9}"/>
              </a:ext>
            </a:extLst>
          </p:cNvPr>
          <p:cNvSpPr>
            <a:spLocks noGrp="1"/>
          </p:cNvSpPr>
          <p:nvPr>
            <p:ph sz="quarter" idx="14" hasCustomPrompt="1"/>
          </p:nvPr>
        </p:nvSpPr>
        <p:spPr>
          <a:xfrm>
            <a:off x="10488488" y="6237312"/>
            <a:ext cx="1224136" cy="216024"/>
          </a:xfrm>
          <a:blipFill>
            <a:blip r:embed="rId2">
              <a:extLst>
                <a:ext uri="{96DAC541-7B7A-43D3-8B79-37D633B846F1}">
                  <asvg:svgBlip xmlns:asvg="http://schemas.microsoft.com/office/drawing/2016/SVG/main" r:embed="rId3"/>
                </a:ext>
              </a:extLst>
            </a:blip>
            <a:stretch>
              <a:fillRect/>
            </a:stretch>
          </a:blipFill>
        </p:spPr>
        <p:txBody>
          <a:bodyPr/>
          <a:lstStyle>
            <a:lvl1pPr marL="0" indent="0">
              <a:buFontTx/>
              <a:buNone/>
              <a:defRPr/>
            </a:lvl1pPr>
          </a:lstStyle>
          <a:p>
            <a:pPr lvl="0"/>
            <a:r>
              <a:rPr lang="fi-FI" dirty="0"/>
              <a:t>  </a:t>
            </a:r>
          </a:p>
        </p:txBody>
      </p:sp>
    </p:spTree>
    <p:extLst>
      <p:ext uri="{BB962C8B-B14F-4D97-AF65-F5344CB8AC3E}">
        <p14:creationId xmlns:p14="http://schemas.microsoft.com/office/powerpoint/2010/main" val="27466386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 ja kuva oikealla harmaa">
    <p:bg>
      <p:bgPr>
        <a:solidFill>
          <a:schemeClr val="accent2"/>
        </a:solidFill>
        <a:effectLst/>
      </p:bgPr>
    </p:bg>
    <p:spTree>
      <p:nvGrpSpPr>
        <p:cNvPr id="1" name=""/>
        <p:cNvGrpSpPr/>
        <p:nvPr/>
      </p:nvGrpSpPr>
      <p:grpSpPr>
        <a:xfrm>
          <a:off x="0" y="0"/>
          <a:ext cx="0" cy="0"/>
          <a:chOff x="0" y="0"/>
          <a:chExt cx="0" cy="0"/>
        </a:xfrm>
      </p:grpSpPr>
      <p:sp>
        <p:nvSpPr>
          <p:cNvPr id="5" name="Kuvan paikkamerkki 5">
            <a:extLst>
              <a:ext uri="{FF2B5EF4-FFF2-40B4-BE49-F238E27FC236}">
                <a16:creationId xmlns:a16="http://schemas.microsoft.com/office/drawing/2014/main" id="{C155D3B8-87B2-F9E3-DEA7-C0F932370BBD}"/>
              </a:ext>
            </a:extLst>
          </p:cNvPr>
          <p:cNvSpPr>
            <a:spLocks noGrp="1"/>
          </p:cNvSpPr>
          <p:nvPr>
            <p:ph type="pic" sz="quarter" idx="13"/>
          </p:nvPr>
        </p:nvSpPr>
        <p:spPr>
          <a:xfrm>
            <a:off x="6699582" y="0"/>
            <a:ext cx="5486400" cy="6881813"/>
          </a:xfrm>
        </p:spPr>
        <p:txBody>
          <a:bodyPr anchor="ctr"/>
          <a:lstStyle>
            <a:lvl1pPr marL="0" indent="0" algn="ctr">
              <a:buNone/>
              <a:defRPr>
                <a:solidFill>
                  <a:schemeClr val="bg1"/>
                </a:solidFill>
              </a:defRPr>
            </a:lvl1pPr>
          </a:lstStyle>
          <a:p>
            <a:r>
              <a:rPr lang="en-US"/>
              <a:t>Click icon to add picture</a:t>
            </a:r>
            <a:endParaRPr lang="fi-FI" dirty="0"/>
          </a:p>
        </p:txBody>
      </p:sp>
      <p:sp>
        <p:nvSpPr>
          <p:cNvPr id="3" name="Sisällön paikkamerkki 2"/>
          <p:cNvSpPr>
            <a:spLocks noGrp="1"/>
          </p:cNvSpPr>
          <p:nvPr>
            <p:ph sz="half" idx="1"/>
          </p:nvPr>
        </p:nvSpPr>
        <p:spPr>
          <a:xfrm>
            <a:off x="838200" y="1628800"/>
            <a:ext cx="5257800" cy="4390400"/>
          </a:xfrm>
        </p:spPr>
        <p:txBody>
          <a:bodyPr/>
          <a:lstStyle>
            <a:lvl1pPr marL="0" indent="0">
              <a:buNone/>
              <a:defRPr>
                <a:solidFill>
                  <a:schemeClr val="bg1"/>
                </a:solidFill>
              </a:defRPr>
            </a:lvl1pPr>
            <a:lvl4pPr marL="324000" indent="0">
              <a:buNone/>
              <a:defRPr/>
            </a:lvl4pPr>
          </a:lstStyle>
          <a:p>
            <a:pPr lvl="0"/>
            <a:r>
              <a:rPr lang="en-US"/>
              <a:t>Click to edit Master text styles</a:t>
            </a:r>
          </a:p>
        </p:txBody>
      </p:sp>
      <p:sp>
        <p:nvSpPr>
          <p:cNvPr id="11" name="Otsikko 10"/>
          <p:cNvSpPr>
            <a:spLocks noGrp="1"/>
          </p:cNvSpPr>
          <p:nvPr>
            <p:ph type="title"/>
          </p:nvPr>
        </p:nvSpPr>
        <p:spPr>
          <a:xfrm>
            <a:off x="838200" y="433548"/>
            <a:ext cx="5257800" cy="1120139"/>
          </a:xfrm>
        </p:spPr>
        <p:txBody>
          <a:bodyPr/>
          <a:lstStyle>
            <a:lvl1pPr>
              <a:defRPr>
                <a:solidFill>
                  <a:schemeClr val="bg1"/>
                </a:solidFill>
              </a:defRPr>
            </a:lvl1pPr>
          </a:lstStyle>
          <a:p>
            <a:r>
              <a:rPr lang="en-US"/>
              <a:t>Click to edit Master title style</a:t>
            </a:r>
            <a:endParaRPr lang="fi-FI" dirty="0"/>
          </a:p>
        </p:txBody>
      </p:sp>
      <p:sp>
        <p:nvSpPr>
          <p:cNvPr id="7" name="Sisällön paikkamerkki 6">
            <a:extLst>
              <a:ext uri="{FF2B5EF4-FFF2-40B4-BE49-F238E27FC236}">
                <a16:creationId xmlns:a16="http://schemas.microsoft.com/office/drawing/2014/main" id="{77A5D51B-E0F5-55C5-E67B-BD12E9C738A9}"/>
              </a:ext>
            </a:extLst>
          </p:cNvPr>
          <p:cNvSpPr>
            <a:spLocks noGrp="1"/>
          </p:cNvSpPr>
          <p:nvPr>
            <p:ph sz="quarter" idx="14" hasCustomPrompt="1"/>
          </p:nvPr>
        </p:nvSpPr>
        <p:spPr>
          <a:xfrm>
            <a:off x="10488488" y="6237312"/>
            <a:ext cx="1224136" cy="216024"/>
          </a:xfrm>
          <a:blipFill>
            <a:blip r:embed="rId2">
              <a:extLst>
                <a:ext uri="{96DAC541-7B7A-43D3-8B79-37D633B846F1}">
                  <asvg:svgBlip xmlns:asvg="http://schemas.microsoft.com/office/drawing/2016/SVG/main" r:embed="rId3"/>
                </a:ext>
              </a:extLst>
            </a:blip>
            <a:stretch>
              <a:fillRect/>
            </a:stretch>
          </a:blipFill>
        </p:spPr>
        <p:txBody>
          <a:bodyPr/>
          <a:lstStyle>
            <a:lvl1pPr marL="0" indent="0">
              <a:buFontTx/>
              <a:buNone/>
              <a:defRPr/>
            </a:lvl1pPr>
          </a:lstStyle>
          <a:p>
            <a:pPr lvl="0"/>
            <a:r>
              <a:rPr lang="fi-FI" dirty="0"/>
              <a:t>  </a:t>
            </a:r>
          </a:p>
        </p:txBody>
      </p:sp>
    </p:spTree>
    <p:extLst>
      <p:ext uri="{BB962C8B-B14F-4D97-AF65-F5344CB8AC3E}">
        <p14:creationId xmlns:p14="http://schemas.microsoft.com/office/powerpoint/2010/main" val="4424768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838200" y="1555200"/>
            <a:ext cx="4968000" cy="4464000"/>
          </a:xfrm>
        </p:spPr>
        <p:txBody>
          <a:bodyPr/>
          <a:lstStyle>
            <a:lvl1pPr>
              <a:spcBef>
                <a:spcPts val="600"/>
              </a:spcBef>
              <a:defRPr/>
            </a:lvl1pPr>
            <a:lvl2pPr marL="648000" indent="-324000">
              <a:spcBef>
                <a:spcPts val="600"/>
              </a:spcBef>
              <a:buSzPct val="90000"/>
              <a:buFont typeface="Arial" panose="020B0604020202020204" pitchFamily="34" charset="0"/>
              <a:buChar char="•"/>
              <a:defRPr/>
            </a:lvl2pPr>
          </a:lstStyle>
          <a:p>
            <a:pPr lvl="0"/>
            <a:r>
              <a:rPr lang="en-US"/>
              <a:t>Click to edit Master text styles</a:t>
            </a:r>
          </a:p>
          <a:p>
            <a:pPr lvl="1"/>
            <a:r>
              <a:rPr lang="en-US"/>
              <a:t>Second level</a:t>
            </a:r>
          </a:p>
        </p:txBody>
      </p:sp>
      <p:sp>
        <p:nvSpPr>
          <p:cNvPr id="4" name="Sisällön paikkamerkki 3"/>
          <p:cNvSpPr>
            <a:spLocks noGrp="1"/>
          </p:cNvSpPr>
          <p:nvPr>
            <p:ph sz="half" idx="2"/>
          </p:nvPr>
        </p:nvSpPr>
        <p:spPr>
          <a:xfrm>
            <a:off x="6382800" y="1555200"/>
            <a:ext cx="4968000" cy="4464000"/>
          </a:xfrm>
        </p:spPr>
        <p:txBody>
          <a:bodyPr/>
          <a:lstStyle>
            <a:lvl1pPr marL="323850" indent="-323850">
              <a:spcBef>
                <a:spcPts val="600"/>
              </a:spcBef>
              <a:buSzPct val="90000"/>
              <a:buFont typeface="Arial" panose="020B0604020202020204" pitchFamily="34" charset="0"/>
              <a:buChar char="•"/>
              <a:defRPr/>
            </a:lvl1pPr>
            <a:lvl2pPr marL="648000" indent="-324000">
              <a:lnSpc>
                <a:spcPct val="100000"/>
              </a:lnSpc>
              <a:spcBef>
                <a:spcPts val="600"/>
              </a:spcBef>
              <a:buSzPct val="90000"/>
              <a:buFont typeface="Arial" panose="020B0604020202020204" pitchFamily="34" charset="0"/>
              <a:buChar char="•"/>
              <a:defRPr/>
            </a:lvl2pPr>
          </a:lstStyle>
          <a:p>
            <a:pPr lvl="0"/>
            <a:r>
              <a:rPr lang="en-US"/>
              <a:t>Click to edit Master text styles</a:t>
            </a:r>
          </a:p>
          <a:p>
            <a:pPr lvl="1"/>
            <a:r>
              <a:rPr lang="en-US"/>
              <a:t>Second level</a:t>
            </a:r>
          </a:p>
        </p:txBody>
      </p:sp>
      <p:sp>
        <p:nvSpPr>
          <p:cNvPr id="11" name="Otsikko 10"/>
          <p:cNvSpPr>
            <a:spLocks noGrp="1"/>
          </p:cNvSpPr>
          <p:nvPr>
            <p:ph type="title"/>
          </p:nvPr>
        </p:nvSpPr>
        <p:spPr/>
        <p:txBody>
          <a:bodyPr/>
          <a:lstStyle/>
          <a:p>
            <a:r>
              <a:rPr lang="en-US"/>
              <a:t>Click to edit Master title style</a:t>
            </a:r>
            <a:endParaRPr lang="fi-FI"/>
          </a:p>
        </p:txBody>
      </p:sp>
    </p:spTree>
    <p:extLst>
      <p:ext uri="{BB962C8B-B14F-4D97-AF65-F5344CB8AC3E}">
        <p14:creationId xmlns:p14="http://schemas.microsoft.com/office/powerpoint/2010/main" val="1925525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3" name="Tekstin paikkamerkki 2"/>
          <p:cNvSpPr>
            <a:spLocks noGrp="1"/>
          </p:cNvSpPr>
          <p:nvPr>
            <p:ph type="body" idx="1"/>
          </p:nvPr>
        </p:nvSpPr>
        <p:spPr>
          <a:xfrm>
            <a:off x="839788" y="1586096"/>
            <a:ext cx="4968000" cy="3600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kstin paikkamerkki 4"/>
          <p:cNvSpPr>
            <a:spLocks noGrp="1"/>
          </p:cNvSpPr>
          <p:nvPr>
            <p:ph type="body" sz="quarter" idx="3"/>
          </p:nvPr>
        </p:nvSpPr>
        <p:spPr>
          <a:xfrm>
            <a:off x="6382800" y="1586096"/>
            <a:ext cx="4968000" cy="360000"/>
          </a:xfrm>
        </p:spPr>
        <p:txBody>
          <a:bodyPr anchor="b"/>
          <a:lstStyle>
            <a:lvl1pPr marL="0" indent="0">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Sisällön paikkamerkki 5"/>
          <p:cNvSpPr>
            <a:spLocks noGrp="1"/>
          </p:cNvSpPr>
          <p:nvPr>
            <p:ph sz="quarter" idx="4" hasCustomPrompt="1"/>
          </p:nvPr>
        </p:nvSpPr>
        <p:spPr>
          <a:xfrm>
            <a:off x="6382800" y="2060848"/>
            <a:ext cx="4968000" cy="3967488"/>
          </a:xfrm>
        </p:spPr>
        <p:txBody>
          <a:bodyPr/>
          <a:lstStyle>
            <a:lvl4pPr>
              <a:buSzPct val="90000"/>
              <a:defRPr/>
            </a:lvl4pPr>
          </a:lstStyle>
          <a:p>
            <a:pPr lvl="0"/>
            <a:r>
              <a:rPr lang="en-US" dirty="0"/>
              <a:t>Click to edit Master text styles</a:t>
            </a:r>
          </a:p>
          <a:p>
            <a:pPr lvl="3"/>
            <a:r>
              <a:rPr lang="en-US" dirty="0"/>
              <a:t>Second level</a:t>
            </a:r>
          </a:p>
        </p:txBody>
      </p:sp>
      <p:sp>
        <p:nvSpPr>
          <p:cNvPr id="10" name="Otsikko 9"/>
          <p:cNvSpPr>
            <a:spLocks noGrp="1"/>
          </p:cNvSpPr>
          <p:nvPr>
            <p:ph type="title"/>
          </p:nvPr>
        </p:nvSpPr>
        <p:spPr/>
        <p:txBody>
          <a:bodyPr/>
          <a:lstStyle/>
          <a:p>
            <a:r>
              <a:rPr lang="en-US"/>
              <a:t>Click to edit Master title style</a:t>
            </a:r>
            <a:endParaRPr lang="fi-FI"/>
          </a:p>
        </p:txBody>
      </p:sp>
      <p:sp>
        <p:nvSpPr>
          <p:cNvPr id="2" name="Sisällön paikkamerkki 5">
            <a:extLst>
              <a:ext uri="{FF2B5EF4-FFF2-40B4-BE49-F238E27FC236}">
                <a16:creationId xmlns:a16="http://schemas.microsoft.com/office/drawing/2014/main" id="{E90F5D73-447B-206F-53D1-2A55CBF326FF}"/>
              </a:ext>
            </a:extLst>
          </p:cNvPr>
          <p:cNvSpPr>
            <a:spLocks noGrp="1"/>
          </p:cNvSpPr>
          <p:nvPr>
            <p:ph sz="quarter" idx="10" hasCustomPrompt="1"/>
          </p:nvPr>
        </p:nvSpPr>
        <p:spPr>
          <a:xfrm>
            <a:off x="839788" y="2060848"/>
            <a:ext cx="4968000" cy="3967488"/>
          </a:xfrm>
        </p:spPr>
        <p:txBody>
          <a:bodyPr/>
          <a:lstStyle>
            <a:lvl4pPr>
              <a:buSzPct val="90000"/>
              <a:defRPr/>
            </a:lvl4pPr>
          </a:lstStyle>
          <a:p>
            <a:pPr lvl="0"/>
            <a:r>
              <a:rPr lang="en-US" dirty="0"/>
              <a:t>Click to edit Master text styles</a:t>
            </a:r>
          </a:p>
          <a:p>
            <a:pPr lvl="3"/>
            <a:r>
              <a:rPr lang="en-US" dirty="0"/>
              <a:t>Second level</a:t>
            </a:r>
          </a:p>
        </p:txBody>
      </p:sp>
    </p:spTree>
    <p:extLst>
      <p:ext uri="{BB962C8B-B14F-4D97-AF65-F5344CB8AC3E}">
        <p14:creationId xmlns:p14="http://schemas.microsoft.com/office/powerpoint/2010/main" val="546166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e sisältökohdetta">
    <p:spTree>
      <p:nvGrpSpPr>
        <p:cNvPr id="1" name=""/>
        <p:cNvGrpSpPr/>
        <p:nvPr/>
      </p:nvGrpSpPr>
      <p:grpSpPr>
        <a:xfrm>
          <a:off x="0" y="0"/>
          <a:ext cx="0" cy="0"/>
          <a:chOff x="0" y="0"/>
          <a:chExt cx="0" cy="0"/>
        </a:xfrm>
      </p:grpSpPr>
      <p:sp>
        <p:nvSpPr>
          <p:cNvPr id="10" name="Otsikko 9"/>
          <p:cNvSpPr>
            <a:spLocks noGrp="1"/>
          </p:cNvSpPr>
          <p:nvPr>
            <p:ph type="title"/>
          </p:nvPr>
        </p:nvSpPr>
        <p:spPr/>
        <p:txBody>
          <a:bodyPr/>
          <a:lstStyle/>
          <a:p>
            <a:r>
              <a:rPr lang="en-US"/>
              <a:t>Click to edit Master title style</a:t>
            </a:r>
            <a:endParaRPr lang="fi-FI"/>
          </a:p>
        </p:txBody>
      </p:sp>
      <p:sp>
        <p:nvSpPr>
          <p:cNvPr id="3" name="Tekstin paikkamerkki 2"/>
          <p:cNvSpPr>
            <a:spLocks noGrp="1"/>
          </p:cNvSpPr>
          <p:nvPr>
            <p:ph type="body" idx="1" hasCustomPrompt="1"/>
          </p:nvPr>
        </p:nvSpPr>
        <p:spPr>
          <a:xfrm>
            <a:off x="839787" y="1584000"/>
            <a:ext cx="3240000" cy="360000"/>
          </a:xfrm>
        </p:spPr>
        <p:txBody>
          <a:bodyPr anchor="b"/>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otsikko</a:t>
            </a:r>
          </a:p>
        </p:txBody>
      </p:sp>
      <p:sp>
        <p:nvSpPr>
          <p:cNvPr id="5" name="Tekstin paikkamerkki 4"/>
          <p:cNvSpPr>
            <a:spLocks noGrp="1"/>
          </p:cNvSpPr>
          <p:nvPr>
            <p:ph type="body" sz="quarter" idx="3" hasCustomPrompt="1"/>
          </p:nvPr>
        </p:nvSpPr>
        <p:spPr>
          <a:xfrm>
            <a:off x="4476385" y="1584000"/>
            <a:ext cx="3240000" cy="360000"/>
          </a:xfrm>
        </p:spPr>
        <p:txBody>
          <a:bodyPr anchor="b"/>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fi-FI" dirty="0"/>
              <a:t>Lisää otsikko</a:t>
            </a:r>
          </a:p>
        </p:txBody>
      </p:sp>
      <p:sp>
        <p:nvSpPr>
          <p:cNvPr id="6" name="Sisällön paikkamerkki 5"/>
          <p:cNvSpPr>
            <a:spLocks noGrp="1"/>
          </p:cNvSpPr>
          <p:nvPr>
            <p:ph sz="quarter" idx="4"/>
          </p:nvPr>
        </p:nvSpPr>
        <p:spPr>
          <a:xfrm>
            <a:off x="4476385" y="2060848"/>
            <a:ext cx="3240000" cy="3976352"/>
          </a:xfrm>
        </p:spPr>
        <p:txBody>
          <a:bodyPr/>
          <a:lstStyle>
            <a:lvl1pPr>
              <a:spcBef>
                <a:spcPts val="600"/>
              </a:spcBef>
              <a:defRPr sz="1800"/>
            </a:lvl1pPr>
            <a:lvl2pPr marL="648000" indent="-324000">
              <a:lnSpc>
                <a:spcPct val="100000"/>
              </a:lnSpc>
              <a:spcBef>
                <a:spcPts val="600"/>
              </a:spcBef>
              <a:buSzPct val="90000"/>
              <a:buFont typeface="Arial" panose="020B0604020202020204" pitchFamily="34" charset="0"/>
              <a:buChar char="•"/>
              <a:defRPr sz="1600"/>
            </a:lvl2pPr>
            <a:lvl3pPr marL="0" indent="0">
              <a:buNone/>
              <a:defRPr sz="1600"/>
            </a:lvl3pPr>
            <a:lvl4pPr>
              <a:defRPr sz="1600"/>
            </a:lvl4pPr>
            <a:lvl5pPr>
              <a:defRPr sz="1600"/>
            </a:lvl5pPr>
          </a:lstStyle>
          <a:p>
            <a:pPr lvl="0"/>
            <a:r>
              <a:rPr lang="en-US"/>
              <a:t>Click to edit Master text styles</a:t>
            </a:r>
          </a:p>
          <a:p>
            <a:pPr lvl="1"/>
            <a:r>
              <a:rPr lang="en-US"/>
              <a:t>Second level</a:t>
            </a:r>
          </a:p>
        </p:txBody>
      </p:sp>
      <p:sp>
        <p:nvSpPr>
          <p:cNvPr id="14" name="Tekstin paikkamerkki 4">
            <a:extLst>
              <a:ext uri="{FF2B5EF4-FFF2-40B4-BE49-F238E27FC236}">
                <a16:creationId xmlns:a16="http://schemas.microsoft.com/office/drawing/2014/main" id="{0D47247D-7902-46D6-8125-76F5ACDE4892}"/>
              </a:ext>
            </a:extLst>
          </p:cNvPr>
          <p:cNvSpPr>
            <a:spLocks noGrp="1"/>
          </p:cNvSpPr>
          <p:nvPr>
            <p:ph type="body" sz="quarter" idx="13" hasCustomPrompt="1"/>
          </p:nvPr>
        </p:nvSpPr>
        <p:spPr>
          <a:xfrm>
            <a:off x="8112983" y="1584000"/>
            <a:ext cx="3240000" cy="360000"/>
          </a:xfrm>
        </p:spPr>
        <p:txBody>
          <a:bodyPr anchor="b"/>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otsikko</a:t>
            </a:r>
          </a:p>
        </p:txBody>
      </p:sp>
      <p:sp>
        <p:nvSpPr>
          <p:cNvPr id="15" name="Sisällön paikkamerkki 5">
            <a:extLst>
              <a:ext uri="{FF2B5EF4-FFF2-40B4-BE49-F238E27FC236}">
                <a16:creationId xmlns:a16="http://schemas.microsoft.com/office/drawing/2014/main" id="{4D1D5F7E-048E-4992-8EE4-1388F304764D}"/>
              </a:ext>
            </a:extLst>
          </p:cNvPr>
          <p:cNvSpPr>
            <a:spLocks noGrp="1"/>
          </p:cNvSpPr>
          <p:nvPr>
            <p:ph sz="quarter" idx="14"/>
          </p:nvPr>
        </p:nvSpPr>
        <p:spPr>
          <a:xfrm>
            <a:off x="8112983" y="2060848"/>
            <a:ext cx="3240000" cy="3976352"/>
          </a:xfrm>
        </p:spPr>
        <p:txBody>
          <a:bodyPr/>
          <a:lstStyle>
            <a:lvl1pPr>
              <a:spcBef>
                <a:spcPts val="600"/>
              </a:spcBef>
              <a:defRPr sz="1800"/>
            </a:lvl1pPr>
            <a:lvl2pPr marL="648000" indent="-324000">
              <a:lnSpc>
                <a:spcPct val="100000"/>
              </a:lnSpc>
              <a:spcBef>
                <a:spcPts val="600"/>
              </a:spcBef>
              <a:buSzPct val="90000"/>
              <a:buFont typeface="Arial" panose="020B0604020202020204" pitchFamily="34" charset="0"/>
              <a:buChar cha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2" name="Sisällön paikkamerkki 5">
            <a:extLst>
              <a:ext uri="{FF2B5EF4-FFF2-40B4-BE49-F238E27FC236}">
                <a16:creationId xmlns:a16="http://schemas.microsoft.com/office/drawing/2014/main" id="{83131048-05ED-6B93-9B15-50408F87B708}"/>
              </a:ext>
            </a:extLst>
          </p:cNvPr>
          <p:cNvSpPr>
            <a:spLocks noGrp="1"/>
          </p:cNvSpPr>
          <p:nvPr>
            <p:ph sz="quarter" idx="15"/>
          </p:nvPr>
        </p:nvSpPr>
        <p:spPr>
          <a:xfrm>
            <a:off x="838200" y="2060848"/>
            <a:ext cx="3240000" cy="3976352"/>
          </a:xfrm>
        </p:spPr>
        <p:txBody>
          <a:bodyPr/>
          <a:lstStyle>
            <a:lvl1pPr>
              <a:spcBef>
                <a:spcPts val="600"/>
              </a:spcBef>
              <a:defRPr sz="1800"/>
            </a:lvl1pPr>
            <a:lvl2pPr marL="648000" indent="-324000">
              <a:lnSpc>
                <a:spcPct val="100000"/>
              </a:lnSpc>
              <a:spcBef>
                <a:spcPts val="600"/>
              </a:spcBef>
              <a:buSzPct val="90000"/>
              <a:buFont typeface="Arial" panose="020B0604020202020204" pitchFamily="34" charset="0"/>
              <a:buChar char="•"/>
              <a:defRPr sz="1600"/>
            </a:lvl2pPr>
            <a:lvl3pPr marL="0" indent="0">
              <a:buNone/>
              <a:defRPr sz="1600"/>
            </a:lvl3pPr>
            <a:lvl4pPr>
              <a:defRPr sz="1600"/>
            </a:lvl4pPr>
            <a:lvl5pPr>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75391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D6D8A-2264-A70C-6BC5-EDE0B18B2477}"/>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595176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Neljä sisältökohdetta">
    <p:spTree>
      <p:nvGrpSpPr>
        <p:cNvPr id="1" name=""/>
        <p:cNvGrpSpPr/>
        <p:nvPr/>
      </p:nvGrpSpPr>
      <p:grpSpPr>
        <a:xfrm>
          <a:off x="0" y="0"/>
          <a:ext cx="0" cy="0"/>
          <a:chOff x="0" y="0"/>
          <a:chExt cx="0" cy="0"/>
        </a:xfrm>
      </p:grpSpPr>
      <p:sp>
        <p:nvSpPr>
          <p:cNvPr id="10" name="Otsikko 9"/>
          <p:cNvSpPr>
            <a:spLocks noGrp="1"/>
          </p:cNvSpPr>
          <p:nvPr>
            <p:ph type="title"/>
          </p:nvPr>
        </p:nvSpPr>
        <p:spPr/>
        <p:txBody>
          <a:bodyPr/>
          <a:lstStyle/>
          <a:p>
            <a:r>
              <a:rPr lang="en-US"/>
              <a:t>Click to edit Master title style</a:t>
            </a:r>
            <a:endParaRPr lang="fi-FI"/>
          </a:p>
        </p:txBody>
      </p:sp>
      <p:sp>
        <p:nvSpPr>
          <p:cNvPr id="3" name="Tekstin paikkamerkki 2"/>
          <p:cNvSpPr>
            <a:spLocks noGrp="1"/>
          </p:cNvSpPr>
          <p:nvPr>
            <p:ph type="body" idx="1" hasCustomPrompt="1"/>
          </p:nvPr>
        </p:nvSpPr>
        <p:spPr>
          <a:xfrm>
            <a:off x="839787" y="1584000"/>
            <a:ext cx="2448000" cy="360000"/>
          </a:xfrm>
        </p:spPr>
        <p:txBody>
          <a:bodyPr anchor="b"/>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otsikko</a:t>
            </a:r>
          </a:p>
        </p:txBody>
      </p:sp>
      <p:sp>
        <p:nvSpPr>
          <p:cNvPr id="5" name="Tekstin paikkamerkki 4"/>
          <p:cNvSpPr>
            <a:spLocks noGrp="1"/>
          </p:cNvSpPr>
          <p:nvPr>
            <p:ph type="body" sz="quarter" idx="3" hasCustomPrompt="1"/>
          </p:nvPr>
        </p:nvSpPr>
        <p:spPr>
          <a:xfrm>
            <a:off x="3530137" y="1584000"/>
            <a:ext cx="2448000" cy="360000"/>
          </a:xfrm>
        </p:spPr>
        <p:txBody>
          <a:bodyPr anchor="b"/>
          <a:lstStyle>
            <a:lvl1pPr marL="0" marR="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914400" rtl="0" eaLnBrk="1" fontAlgn="auto" latinLnBrk="0" hangingPunct="1">
              <a:lnSpc>
                <a:spcPct val="100000"/>
              </a:lnSpc>
              <a:spcBef>
                <a:spcPts val="0"/>
              </a:spcBef>
              <a:spcAft>
                <a:spcPts val="0"/>
              </a:spcAft>
              <a:buClr>
                <a:schemeClr val="accent1"/>
              </a:buClr>
              <a:buSzTx/>
              <a:buFont typeface="Arial" panose="020B0604020202020204" pitchFamily="34" charset="0"/>
              <a:buNone/>
              <a:tabLst/>
              <a:defRPr/>
            </a:pPr>
            <a:r>
              <a:rPr lang="fi-FI" dirty="0"/>
              <a:t>Lisää otsikko</a:t>
            </a:r>
          </a:p>
        </p:txBody>
      </p:sp>
      <p:sp>
        <p:nvSpPr>
          <p:cNvPr id="6" name="Sisällön paikkamerkki 5"/>
          <p:cNvSpPr>
            <a:spLocks noGrp="1"/>
          </p:cNvSpPr>
          <p:nvPr>
            <p:ph sz="quarter" idx="4"/>
          </p:nvPr>
        </p:nvSpPr>
        <p:spPr>
          <a:xfrm>
            <a:off x="3530137" y="2060848"/>
            <a:ext cx="2448000" cy="3976352"/>
          </a:xfrm>
        </p:spPr>
        <p:txBody>
          <a:bodyPr/>
          <a:lstStyle>
            <a:lvl1pPr>
              <a:spcBef>
                <a:spcPts val="600"/>
              </a:spcBef>
              <a:defRPr sz="1800"/>
            </a:lvl1pPr>
            <a:lvl2pPr marL="648000" indent="-324000">
              <a:lnSpc>
                <a:spcPct val="100000"/>
              </a:lnSpc>
              <a:spcBef>
                <a:spcPts val="600"/>
              </a:spcBef>
              <a:buSzPct val="90000"/>
              <a:buFont typeface="Arial" panose="020B0604020202020204" pitchFamily="34" charset="0"/>
              <a:buChar cha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14" name="Tekstin paikkamerkki 4">
            <a:extLst>
              <a:ext uri="{FF2B5EF4-FFF2-40B4-BE49-F238E27FC236}">
                <a16:creationId xmlns:a16="http://schemas.microsoft.com/office/drawing/2014/main" id="{0D47247D-7902-46D6-8125-76F5ACDE4892}"/>
              </a:ext>
            </a:extLst>
          </p:cNvPr>
          <p:cNvSpPr>
            <a:spLocks noGrp="1"/>
          </p:cNvSpPr>
          <p:nvPr>
            <p:ph type="body" sz="quarter" idx="13" hasCustomPrompt="1"/>
          </p:nvPr>
        </p:nvSpPr>
        <p:spPr>
          <a:xfrm>
            <a:off x="6220487" y="1584000"/>
            <a:ext cx="2448000" cy="360000"/>
          </a:xfrm>
        </p:spPr>
        <p:txBody>
          <a:bodyPr anchor="b"/>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otsikko</a:t>
            </a:r>
          </a:p>
        </p:txBody>
      </p:sp>
      <p:sp>
        <p:nvSpPr>
          <p:cNvPr id="15" name="Sisällön paikkamerkki 5">
            <a:extLst>
              <a:ext uri="{FF2B5EF4-FFF2-40B4-BE49-F238E27FC236}">
                <a16:creationId xmlns:a16="http://schemas.microsoft.com/office/drawing/2014/main" id="{4D1D5F7E-048E-4992-8EE4-1388F304764D}"/>
              </a:ext>
            </a:extLst>
          </p:cNvPr>
          <p:cNvSpPr>
            <a:spLocks noGrp="1"/>
          </p:cNvSpPr>
          <p:nvPr>
            <p:ph sz="quarter" idx="14"/>
          </p:nvPr>
        </p:nvSpPr>
        <p:spPr>
          <a:xfrm>
            <a:off x="6220487" y="2060848"/>
            <a:ext cx="2448000" cy="3976352"/>
          </a:xfrm>
        </p:spPr>
        <p:txBody>
          <a:bodyPr/>
          <a:lstStyle>
            <a:lvl1pPr>
              <a:spcBef>
                <a:spcPts val="600"/>
              </a:spcBef>
              <a:defRPr sz="1800"/>
            </a:lvl1pPr>
            <a:lvl2pPr marL="648000" indent="-324000">
              <a:lnSpc>
                <a:spcPct val="100000"/>
              </a:lnSpc>
              <a:spcBef>
                <a:spcPts val="600"/>
              </a:spcBef>
              <a:buSzPct val="90000"/>
              <a:buFont typeface="Arial" panose="020B0604020202020204" pitchFamily="34" charset="0"/>
              <a:buChar cha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16" name="Tekstin paikkamerkki 4">
            <a:extLst>
              <a:ext uri="{FF2B5EF4-FFF2-40B4-BE49-F238E27FC236}">
                <a16:creationId xmlns:a16="http://schemas.microsoft.com/office/drawing/2014/main" id="{CA56C2BB-6304-4C81-98A7-96154EF7FB26}"/>
              </a:ext>
            </a:extLst>
          </p:cNvPr>
          <p:cNvSpPr>
            <a:spLocks noGrp="1"/>
          </p:cNvSpPr>
          <p:nvPr>
            <p:ph type="body" sz="quarter" idx="15" hasCustomPrompt="1"/>
          </p:nvPr>
        </p:nvSpPr>
        <p:spPr>
          <a:xfrm>
            <a:off x="8910837" y="1592968"/>
            <a:ext cx="2448000" cy="360000"/>
          </a:xfrm>
        </p:spPr>
        <p:txBody>
          <a:bodyPr anchor="b"/>
          <a:lstStyle>
            <a:lvl1pPr marL="0" indent="0">
              <a:lnSpc>
                <a:spcPct val="10000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dirty="0"/>
              <a:t>Lisää otsikko</a:t>
            </a:r>
          </a:p>
        </p:txBody>
      </p:sp>
      <p:sp>
        <p:nvSpPr>
          <p:cNvPr id="17" name="Sisällön paikkamerkki 5">
            <a:extLst>
              <a:ext uri="{FF2B5EF4-FFF2-40B4-BE49-F238E27FC236}">
                <a16:creationId xmlns:a16="http://schemas.microsoft.com/office/drawing/2014/main" id="{03BA9E4A-2841-4DA4-8156-A182FAFC9854}"/>
              </a:ext>
            </a:extLst>
          </p:cNvPr>
          <p:cNvSpPr>
            <a:spLocks noGrp="1"/>
          </p:cNvSpPr>
          <p:nvPr>
            <p:ph sz="quarter" idx="16"/>
          </p:nvPr>
        </p:nvSpPr>
        <p:spPr>
          <a:xfrm>
            <a:off x="8910837" y="2069816"/>
            <a:ext cx="2448000" cy="3976352"/>
          </a:xfrm>
        </p:spPr>
        <p:txBody>
          <a:bodyPr/>
          <a:lstStyle>
            <a:lvl1pPr>
              <a:spcBef>
                <a:spcPts val="600"/>
              </a:spcBef>
              <a:defRPr sz="1800"/>
            </a:lvl1pPr>
            <a:lvl2pPr marL="648000" indent="-324000">
              <a:lnSpc>
                <a:spcPct val="100000"/>
              </a:lnSpc>
              <a:spcBef>
                <a:spcPts val="600"/>
              </a:spcBef>
              <a:buSzPct val="90000"/>
              <a:buFont typeface="Arial" panose="020B0604020202020204" pitchFamily="34" charset="0"/>
              <a:buChar char="•"/>
              <a:defRPr sz="1600"/>
            </a:lvl2pPr>
            <a:lvl3pPr>
              <a:defRPr sz="1600"/>
            </a:lvl3pPr>
            <a:lvl4pPr>
              <a:defRPr sz="1600"/>
            </a:lvl4pPr>
            <a:lvl5pPr>
              <a:defRPr sz="1600"/>
            </a:lvl5pPr>
          </a:lstStyle>
          <a:p>
            <a:pPr lvl="0"/>
            <a:r>
              <a:rPr lang="en-US"/>
              <a:t>Click to edit Master text styles</a:t>
            </a:r>
          </a:p>
          <a:p>
            <a:pPr lvl="1"/>
            <a:r>
              <a:rPr lang="en-US"/>
              <a:t>Second level</a:t>
            </a:r>
          </a:p>
        </p:txBody>
      </p:sp>
      <p:sp>
        <p:nvSpPr>
          <p:cNvPr id="2" name="Sisällön paikkamerkki 5">
            <a:extLst>
              <a:ext uri="{FF2B5EF4-FFF2-40B4-BE49-F238E27FC236}">
                <a16:creationId xmlns:a16="http://schemas.microsoft.com/office/drawing/2014/main" id="{8B45F61B-6EBF-A972-954E-D6C5B9282867}"/>
              </a:ext>
            </a:extLst>
          </p:cNvPr>
          <p:cNvSpPr>
            <a:spLocks noGrp="1"/>
          </p:cNvSpPr>
          <p:nvPr>
            <p:ph sz="quarter" idx="17"/>
          </p:nvPr>
        </p:nvSpPr>
        <p:spPr>
          <a:xfrm>
            <a:off x="833163" y="2060848"/>
            <a:ext cx="2448000" cy="3976352"/>
          </a:xfrm>
        </p:spPr>
        <p:txBody>
          <a:bodyPr/>
          <a:lstStyle>
            <a:lvl1pPr>
              <a:spcBef>
                <a:spcPts val="600"/>
              </a:spcBef>
              <a:defRPr sz="1800"/>
            </a:lvl1pPr>
            <a:lvl2pPr marL="648000" indent="-324000">
              <a:lnSpc>
                <a:spcPct val="100000"/>
              </a:lnSpc>
              <a:spcBef>
                <a:spcPts val="600"/>
              </a:spcBef>
              <a:buSzPct val="90000"/>
              <a:buFont typeface="Arial" panose="020B0604020202020204" pitchFamily="34" charset="0"/>
              <a:buChar char="•"/>
              <a:defRPr sz="1600"/>
            </a:lvl2pPr>
            <a:lvl3pPr>
              <a:defRPr sz="1600"/>
            </a:lvl3pPr>
            <a:lvl4pPr>
              <a:defRPr sz="1600"/>
            </a:lvl4pPr>
            <a:lvl5pPr>
              <a:defRPr sz="16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096237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aavio ja sisältö">
    <p:spTree>
      <p:nvGrpSpPr>
        <p:cNvPr id="1" name=""/>
        <p:cNvGrpSpPr/>
        <p:nvPr/>
      </p:nvGrpSpPr>
      <p:grpSpPr>
        <a:xfrm>
          <a:off x="0" y="0"/>
          <a:ext cx="0" cy="0"/>
          <a:chOff x="0" y="0"/>
          <a:chExt cx="0" cy="0"/>
        </a:xfrm>
      </p:grpSpPr>
      <p:sp>
        <p:nvSpPr>
          <p:cNvPr id="11" name="Otsikko 10"/>
          <p:cNvSpPr>
            <a:spLocks noGrp="1"/>
          </p:cNvSpPr>
          <p:nvPr>
            <p:ph type="title"/>
          </p:nvPr>
        </p:nvSpPr>
        <p:spPr/>
        <p:txBody>
          <a:bodyPr/>
          <a:lstStyle/>
          <a:p>
            <a:r>
              <a:rPr lang="en-US"/>
              <a:t>Click to edit Master title style</a:t>
            </a:r>
            <a:endParaRPr lang="fi-FI"/>
          </a:p>
        </p:txBody>
      </p:sp>
      <p:sp>
        <p:nvSpPr>
          <p:cNvPr id="15" name="Kaavion paikkamerkki 14"/>
          <p:cNvSpPr>
            <a:spLocks noGrp="1"/>
          </p:cNvSpPr>
          <p:nvPr>
            <p:ph type="chart" sz="quarter" idx="14"/>
          </p:nvPr>
        </p:nvSpPr>
        <p:spPr>
          <a:xfrm>
            <a:off x="838200" y="1558925"/>
            <a:ext cx="7128000" cy="4464050"/>
          </a:xfrm>
        </p:spPr>
        <p:txBody>
          <a:bodyPr/>
          <a:lstStyle>
            <a:lvl1pPr marL="0" indent="0">
              <a:buNone/>
              <a:defRPr/>
            </a:lvl1pPr>
          </a:lstStyle>
          <a:p>
            <a:r>
              <a:rPr lang="en-US"/>
              <a:t>Click icon to add chart</a:t>
            </a:r>
            <a:endParaRPr lang="fi-FI" dirty="0"/>
          </a:p>
        </p:txBody>
      </p:sp>
      <p:sp>
        <p:nvSpPr>
          <p:cNvPr id="13" name="Sisällön paikkamerkki 12"/>
          <p:cNvSpPr>
            <a:spLocks noGrp="1"/>
          </p:cNvSpPr>
          <p:nvPr>
            <p:ph sz="quarter" idx="13" hasCustomPrompt="1"/>
          </p:nvPr>
        </p:nvSpPr>
        <p:spPr>
          <a:xfrm>
            <a:off x="8254800" y="1558800"/>
            <a:ext cx="3096000" cy="4464000"/>
          </a:xfrm>
        </p:spPr>
        <p:txBody>
          <a:bodyPr/>
          <a:lstStyle>
            <a:lvl4pPr>
              <a:buSzPct val="90000"/>
              <a:defRPr/>
            </a:lvl4pPr>
          </a:lstStyle>
          <a:p>
            <a:pPr lvl="0"/>
            <a:r>
              <a:rPr lang="en-US" dirty="0"/>
              <a:t>Click to edit Master text styles</a:t>
            </a:r>
          </a:p>
          <a:p>
            <a:pPr lvl="3"/>
            <a:r>
              <a:rPr lang="en-US" dirty="0"/>
              <a:t>Second level</a:t>
            </a:r>
          </a:p>
        </p:txBody>
      </p:sp>
    </p:spTree>
    <p:extLst>
      <p:ext uri="{BB962C8B-B14F-4D97-AF65-F5344CB8AC3E}">
        <p14:creationId xmlns:p14="http://schemas.microsoft.com/office/powerpoint/2010/main" val="42320859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11" name="Otsikko 10"/>
          <p:cNvSpPr>
            <a:spLocks noGrp="1"/>
          </p:cNvSpPr>
          <p:nvPr>
            <p:ph type="title"/>
          </p:nvPr>
        </p:nvSpPr>
        <p:spPr/>
        <p:txBody>
          <a:bodyPr/>
          <a:lstStyle/>
          <a:p>
            <a:r>
              <a:rPr lang="en-US"/>
              <a:t>Click to edit Master title style</a:t>
            </a:r>
            <a:endParaRPr lang="fi-FI"/>
          </a:p>
        </p:txBody>
      </p:sp>
      <p:sp>
        <p:nvSpPr>
          <p:cNvPr id="6" name="Kuvan paikkamerkki 5">
            <a:extLst>
              <a:ext uri="{FF2B5EF4-FFF2-40B4-BE49-F238E27FC236}">
                <a16:creationId xmlns:a16="http://schemas.microsoft.com/office/drawing/2014/main" id="{5B9C4085-3161-4F0C-B611-CEC65C7FA7C8}"/>
              </a:ext>
            </a:extLst>
          </p:cNvPr>
          <p:cNvSpPr>
            <a:spLocks noGrp="1"/>
          </p:cNvSpPr>
          <p:nvPr>
            <p:ph type="pic" sz="quarter" idx="13"/>
          </p:nvPr>
        </p:nvSpPr>
        <p:spPr>
          <a:xfrm>
            <a:off x="6163832" y="1574114"/>
            <a:ext cx="5184000" cy="4040188"/>
          </a:xfrm>
        </p:spPr>
        <p:txBody>
          <a:bodyPr anchor="ctr"/>
          <a:lstStyle>
            <a:lvl1pPr marL="0" indent="0" algn="ctr">
              <a:buNone/>
              <a:defRPr/>
            </a:lvl1pPr>
          </a:lstStyle>
          <a:p>
            <a:r>
              <a:rPr lang="en-US"/>
              <a:t>Click icon to add picture</a:t>
            </a:r>
            <a:endParaRPr lang="fi-FI" dirty="0"/>
          </a:p>
        </p:txBody>
      </p:sp>
      <p:sp>
        <p:nvSpPr>
          <p:cNvPr id="2" name="Sisällön paikkamerkki 2">
            <a:extLst>
              <a:ext uri="{FF2B5EF4-FFF2-40B4-BE49-F238E27FC236}">
                <a16:creationId xmlns:a16="http://schemas.microsoft.com/office/drawing/2014/main" id="{8897378A-D519-D324-52BC-3CEFECD6AABA}"/>
              </a:ext>
            </a:extLst>
          </p:cNvPr>
          <p:cNvSpPr>
            <a:spLocks noGrp="1"/>
          </p:cNvSpPr>
          <p:nvPr>
            <p:ph sz="half" idx="14"/>
          </p:nvPr>
        </p:nvSpPr>
        <p:spPr>
          <a:xfrm>
            <a:off x="838200" y="1578662"/>
            <a:ext cx="4968000" cy="4464000"/>
          </a:xfrm>
        </p:spPr>
        <p:txBody>
          <a:bodyPr/>
          <a:lstStyle>
            <a:lvl1pPr>
              <a:spcBef>
                <a:spcPts val="600"/>
              </a:spcBef>
              <a:defRPr/>
            </a:lvl1pPr>
            <a:lvl2pPr marL="648000" indent="-324000">
              <a:spcBef>
                <a:spcPts val="600"/>
              </a:spcBef>
              <a:buSzPct val="90000"/>
              <a:buFont typeface="Arial" panose="020B0604020202020204" pitchFamily="34" charset="0"/>
              <a:buChar char="•"/>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42599621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Tree>
    <p:extLst>
      <p:ext uri="{BB962C8B-B14F-4D97-AF65-F5344CB8AC3E}">
        <p14:creationId xmlns:p14="http://schemas.microsoft.com/office/powerpoint/2010/main" val="2663457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Otsikkodia2">
    <p:spTree>
      <p:nvGrpSpPr>
        <p:cNvPr id="1" name=""/>
        <p:cNvGrpSpPr/>
        <p:nvPr/>
      </p:nvGrpSpPr>
      <p:grpSpPr>
        <a:xfrm>
          <a:off x="0" y="0"/>
          <a:ext cx="0" cy="0"/>
          <a:chOff x="0" y="0"/>
          <a:chExt cx="0" cy="0"/>
        </a:xfrm>
      </p:grpSpPr>
      <p:pic>
        <p:nvPicPr>
          <p:cNvPr id="10" name="Kuva 9">
            <a:extLst>
              <a:ext uri="{FF2B5EF4-FFF2-40B4-BE49-F238E27FC236}">
                <a16:creationId xmlns:a16="http://schemas.microsoft.com/office/drawing/2014/main" id="{B587C08B-5CAA-FBBF-DBF8-032342E9D1D2}"/>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514"/>
            <a:ext cx="5487974" cy="6890400"/>
          </a:xfrm>
          <a:prstGeom prst="rect">
            <a:avLst/>
          </a:prstGeom>
        </p:spPr>
      </p:pic>
      <p:sp>
        <p:nvSpPr>
          <p:cNvPr id="2" name="Otsikko 1"/>
          <p:cNvSpPr>
            <a:spLocks noGrp="1"/>
          </p:cNvSpPr>
          <p:nvPr>
            <p:ph type="ctrTitle" hasCustomPrompt="1"/>
          </p:nvPr>
        </p:nvSpPr>
        <p:spPr>
          <a:xfrm>
            <a:off x="6213400" y="1854199"/>
            <a:ext cx="5112000" cy="2880000"/>
          </a:xfrm>
        </p:spPr>
        <p:txBody>
          <a:bodyPr anchor="t"/>
          <a:lstStyle>
            <a:lvl1pPr algn="l">
              <a:lnSpc>
                <a:spcPct val="100000"/>
              </a:lnSpc>
              <a:spcBef>
                <a:spcPts val="600"/>
              </a:spcBef>
              <a:defRPr sz="4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br>
              <a:rPr lang="fi-FI" dirty="0"/>
            </a:br>
            <a:endParaRPr lang="fi-FI" dirty="0"/>
          </a:p>
        </p:txBody>
      </p:sp>
      <p:sp>
        <p:nvSpPr>
          <p:cNvPr id="3" name="Alaotsikko 2"/>
          <p:cNvSpPr>
            <a:spLocks noGrp="1"/>
          </p:cNvSpPr>
          <p:nvPr>
            <p:ph type="subTitle" idx="1"/>
          </p:nvPr>
        </p:nvSpPr>
        <p:spPr>
          <a:xfrm>
            <a:off x="6213600" y="4753478"/>
            <a:ext cx="5112000" cy="648000"/>
          </a:xfrm>
        </p:spPr>
        <p:txBody>
          <a:bodyPr anchor="t"/>
          <a:lstStyle>
            <a:lvl1pPr marL="0" indent="0" algn="l">
              <a:spcBef>
                <a:spcPts val="6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7" name="Freeform 6" descr="Fingrid logo"/>
          <p:cNvSpPr>
            <a:spLocks noChangeAspect="1" noEditPoints="1"/>
          </p:cNvSpPr>
          <p:nvPr/>
        </p:nvSpPr>
        <p:spPr bwMode="auto">
          <a:xfrm>
            <a:off x="9392574" y="5870367"/>
            <a:ext cx="2306861" cy="409205"/>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cxnSp>
        <p:nvCxnSpPr>
          <p:cNvPr id="8" name="Straight Connector 8"/>
          <p:cNvCxnSpPr>
            <a:cxnSpLocks/>
          </p:cNvCxnSpPr>
          <p:nvPr/>
        </p:nvCxnSpPr>
        <p:spPr>
          <a:xfrm rot="-120000" flipV="1">
            <a:off x="7180763" y="841708"/>
            <a:ext cx="396000" cy="72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Päivämäärän paikkamerkki 10">
            <a:extLst>
              <a:ext uri="{FF2B5EF4-FFF2-40B4-BE49-F238E27FC236}">
                <a16:creationId xmlns:a16="http://schemas.microsoft.com/office/drawing/2014/main" id="{4638068C-7F52-4BCA-85C8-26298F2399E5}"/>
              </a:ext>
            </a:extLst>
          </p:cNvPr>
          <p:cNvSpPr>
            <a:spLocks noGrp="1"/>
          </p:cNvSpPr>
          <p:nvPr>
            <p:ph type="dt" sz="half" idx="11"/>
          </p:nvPr>
        </p:nvSpPr>
        <p:spPr>
          <a:xfrm>
            <a:off x="5575580" y="1092568"/>
            <a:ext cx="1483113" cy="215122"/>
          </a:xfrm>
          <a:prstGeom prst="rect">
            <a:avLst/>
          </a:prstGeom>
        </p:spPr>
        <p:txBody>
          <a:bodyPr/>
          <a:lstStyle>
            <a:lvl1pPr algn="r">
              <a:defRPr sz="1600">
                <a:solidFill>
                  <a:srgbClr val="3E5660"/>
                </a:solidFill>
              </a:defRPr>
            </a:lvl1pPr>
          </a:lstStyle>
          <a:p>
            <a:fld id="{631E4EAF-88F5-DB44-8FF4-1426C8C6B07A}" type="datetime1">
              <a:rPr lang="fi-FI" smtClean="0"/>
              <a:t>3.3.2026</a:t>
            </a:fld>
            <a:endParaRPr lang="fi-FI" dirty="0"/>
          </a:p>
        </p:txBody>
      </p:sp>
      <p:sp>
        <p:nvSpPr>
          <p:cNvPr id="12" name="Alatunnisteen paikkamerkki 11">
            <a:extLst>
              <a:ext uri="{FF2B5EF4-FFF2-40B4-BE49-F238E27FC236}">
                <a16:creationId xmlns:a16="http://schemas.microsoft.com/office/drawing/2014/main" id="{63A34FAD-A34B-4EAF-9194-37DA1D5D6246}"/>
              </a:ext>
            </a:extLst>
          </p:cNvPr>
          <p:cNvSpPr>
            <a:spLocks noGrp="1"/>
          </p:cNvSpPr>
          <p:nvPr>
            <p:ph type="ftr" sz="quarter" idx="12"/>
          </p:nvPr>
        </p:nvSpPr>
        <p:spPr>
          <a:xfrm>
            <a:off x="7676813" y="1092568"/>
            <a:ext cx="3672000" cy="214488"/>
          </a:xfrm>
          <a:prstGeom prst="rect">
            <a:avLst/>
          </a:prstGeom>
        </p:spPr>
        <p:txBody>
          <a:bodyPr/>
          <a:lstStyle>
            <a:lvl1pPr algn="l">
              <a:defRPr sz="1600">
                <a:solidFill>
                  <a:schemeClr val="accent2"/>
                </a:solidFill>
              </a:defRPr>
            </a:lvl1pPr>
          </a:lstStyle>
          <a:p>
            <a:endParaRPr lang="fi-FI" dirty="0"/>
          </a:p>
        </p:txBody>
      </p:sp>
    </p:spTree>
    <p:extLst>
      <p:ext uri="{BB962C8B-B14F-4D97-AF65-F5344CB8AC3E}">
        <p14:creationId xmlns:p14="http://schemas.microsoft.com/office/powerpoint/2010/main" val="28509286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Graafin_pohja">
    <p:spTree>
      <p:nvGrpSpPr>
        <p:cNvPr id="1" name=""/>
        <p:cNvGrpSpPr/>
        <p:nvPr/>
      </p:nvGrpSpPr>
      <p:grpSpPr>
        <a:xfrm>
          <a:off x="0" y="0"/>
          <a:ext cx="0" cy="0"/>
          <a:chOff x="0" y="0"/>
          <a:chExt cx="0" cy="0"/>
        </a:xfrm>
      </p:grpSpPr>
      <p:pic>
        <p:nvPicPr>
          <p:cNvPr id="3" name="Google Shape;25;p10">
            <a:extLst>
              <a:ext uri="{FF2B5EF4-FFF2-40B4-BE49-F238E27FC236}">
                <a16:creationId xmlns:a16="http://schemas.microsoft.com/office/drawing/2014/main" id="{DC9EC011-86FC-F8C3-1D8F-BEA17C576152}"/>
              </a:ext>
            </a:extLst>
          </p:cNvPr>
          <p:cNvPicPr preferRelativeResize="0"/>
          <p:nvPr userDrawn="1"/>
        </p:nvPicPr>
        <p:blipFill rotWithShape="1">
          <a:blip r:embed="rId2">
            <a:alphaModFix/>
          </a:blip>
          <a:srcRect t="1843" b="1842"/>
          <a:stretch/>
        </p:blipFill>
        <p:spPr>
          <a:xfrm>
            <a:off x="0" y="0"/>
            <a:ext cx="12191999" cy="6858000"/>
          </a:xfrm>
          <a:prstGeom prst="rect">
            <a:avLst/>
          </a:prstGeom>
          <a:noFill/>
          <a:ln>
            <a:noFill/>
          </a:ln>
        </p:spPr>
      </p:pic>
      <p:sp>
        <p:nvSpPr>
          <p:cNvPr id="2" name="Otsikko 1"/>
          <p:cNvSpPr>
            <a:spLocks noGrp="1"/>
          </p:cNvSpPr>
          <p:nvPr>
            <p:ph type="title"/>
          </p:nvPr>
        </p:nvSpPr>
        <p:spPr/>
        <p:txBody>
          <a:bodyPr/>
          <a:lstStyle>
            <a:lvl1pPr>
              <a:defRPr>
                <a:solidFill>
                  <a:schemeClr val="bg1"/>
                </a:solidFill>
              </a:defRPr>
            </a:lvl1pPr>
          </a:lstStyle>
          <a:p>
            <a:r>
              <a:rPr lang="en-US"/>
              <a:t>Click to edit Master title style</a:t>
            </a:r>
            <a:endParaRPr lang="fi-FI" dirty="0"/>
          </a:p>
        </p:txBody>
      </p:sp>
      <p:sp>
        <p:nvSpPr>
          <p:cNvPr id="4" name="Freeform 6" descr="Fingrid logo">
            <a:extLst>
              <a:ext uri="{FF2B5EF4-FFF2-40B4-BE49-F238E27FC236}">
                <a16:creationId xmlns:a16="http://schemas.microsoft.com/office/drawing/2014/main" id="{4D116348-2F48-7CE9-43C9-26E3922F2C6F}"/>
              </a:ext>
            </a:extLst>
          </p:cNvPr>
          <p:cNvSpPr>
            <a:spLocks noChangeAspect="1" noEditPoints="1"/>
          </p:cNvSpPr>
          <p:nvPr userDrawn="1"/>
        </p:nvSpPr>
        <p:spPr bwMode="auto">
          <a:xfrm>
            <a:off x="10494893" y="6237288"/>
            <a:ext cx="1217682" cy="21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23273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84193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Agenda">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231950" y="619100"/>
            <a:ext cx="7128000" cy="1296000"/>
          </a:xfrm>
        </p:spPr>
        <p:txBody>
          <a:bodyPr anchor="b"/>
          <a:lstStyle>
            <a:lvl1pPr>
              <a:lnSpc>
                <a:spcPct val="100000"/>
              </a:lnSpc>
              <a:defRPr sz="5400">
                <a:solidFill>
                  <a:schemeClr val="bg1"/>
                </a:solidFill>
              </a:defRPr>
            </a:lvl1pPr>
          </a:lstStyle>
          <a:p>
            <a:r>
              <a:rPr lang="fi-FI" dirty="0"/>
              <a:t>Lisää otsikko</a:t>
            </a:r>
          </a:p>
        </p:txBody>
      </p:sp>
      <p:sp>
        <p:nvSpPr>
          <p:cNvPr id="3" name="Sisällön paikkamerkki 2"/>
          <p:cNvSpPr>
            <a:spLocks noGrp="1"/>
          </p:cNvSpPr>
          <p:nvPr>
            <p:ph idx="1" hasCustomPrompt="1"/>
          </p:nvPr>
        </p:nvSpPr>
        <p:spPr>
          <a:xfrm>
            <a:off x="1231950" y="2250000"/>
            <a:ext cx="7128000" cy="3780000"/>
          </a:xfrm>
        </p:spPr>
        <p:txBody>
          <a:bodyPr/>
          <a:lstStyle>
            <a:lvl1pPr>
              <a:buClr>
                <a:schemeClr val="bg1"/>
              </a:buClr>
              <a:defRPr sz="2100">
                <a:solidFill>
                  <a:schemeClr val="bg1"/>
                </a:solidFill>
              </a:defRPr>
            </a:lvl1pPr>
            <a:lvl2pPr>
              <a:buClr>
                <a:schemeClr val="bg1"/>
              </a:buClr>
              <a:defRPr sz="2100">
                <a:solidFill>
                  <a:schemeClr val="bg1"/>
                </a:solidFill>
              </a:defRPr>
            </a:lvl2pPr>
            <a:lvl3pPr marL="0" indent="0">
              <a:buClr>
                <a:schemeClr val="bg1"/>
              </a:buClr>
              <a:buNone/>
              <a:defRPr sz="2100">
                <a:solidFill>
                  <a:schemeClr val="bg1"/>
                </a:solidFill>
              </a:defRPr>
            </a:lvl3pPr>
            <a:lvl4pPr>
              <a:buClr>
                <a:schemeClr val="bg1"/>
              </a:buClr>
              <a:buSzPct val="90000"/>
              <a:defRPr sz="2100">
                <a:solidFill>
                  <a:schemeClr val="bg1"/>
                </a:solidFill>
              </a:defRPr>
            </a:lvl4pPr>
            <a:lvl5pPr>
              <a:buClr>
                <a:schemeClr val="bg1"/>
              </a:buClr>
              <a:defRPr sz="2100">
                <a:solidFill>
                  <a:schemeClr val="bg1"/>
                </a:solidFill>
              </a:defRPr>
            </a:lvl5pPr>
          </a:lstStyle>
          <a:p>
            <a:pPr lvl="0"/>
            <a:r>
              <a:rPr lang="en-US" dirty="0"/>
              <a:t>Click to edit Master text styles</a:t>
            </a:r>
          </a:p>
          <a:p>
            <a:pPr lvl="3"/>
            <a:r>
              <a:rPr lang="en-US" dirty="0"/>
              <a:t>Second level</a:t>
            </a:r>
          </a:p>
        </p:txBody>
      </p:sp>
      <p:cxnSp>
        <p:nvCxnSpPr>
          <p:cNvPr id="7" name="Straight Connector 6"/>
          <p:cNvCxnSpPr>
            <a:cxnSpLocks/>
          </p:cNvCxnSpPr>
          <p:nvPr/>
        </p:nvCxnSpPr>
        <p:spPr bwMode="hidden">
          <a:xfrm rot="3360000">
            <a:off x="7477300" y="0"/>
            <a:ext cx="3630016"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reeform 6" descr="Fingrid logo">
            <a:extLst>
              <a:ext uri="{FF2B5EF4-FFF2-40B4-BE49-F238E27FC236}">
                <a16:creationId xmlns:a16="http://schemas.microsoft.com/office/drawing/2014/main" id="{68FF938F-C8E2-46F0-89B5-8EE70A7CC742}"/>
              </a:ext>
            </a:extLst>
          </p:cNvPr>
          <p:cNvSpPr>
            <a:spLocks noChangeAspect="1" noEditPoints="1"/>
          </p:cNvSpPr>
          <p:nvPr/>
        </p:nvSpPr>
        <p:spPr bwMode="black">
          <a:xfrm>
            <a:off x="9392574" y="5870367"/>
            <a:ext cx="2306861" cy="409205"/>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40070205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obj" preserve="1">
  <p:cSld name="Agenda 2">
    <p:bg>
      <p:bgPr>
        <a:solidFill>
          <a:srgbClr val="3E5660"/>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231950" y="619100"/>
            <a:ext cx="7128000" cy="1296000"/>
          </a:xfrm>
        </p:spPr>
        <p:txBody>
          <a:bodyPr anchor="b"/>
          <a:lstStyle>
            <a:lvl1pPr>
              <a:lnSpc>
                <a:spcPct val="100000"/>
              </a:lnSpc>
              <a:defRPr sz="5400">
                <a:solidFill>
                  <a:schemeClr val="bg1"/>
                </a:solidFill>
              </a:defRPr>
            </a:lvl1pPr>
          </a:lstStyle>
          <a:p>
            <a:r>
              <a:rPr lang="fi-FI" dirty="0"/>
              <a:t>Lisää otsikko</a:t>
            </a:r>
          </a:p>
        </p:txBody>
      </p:sp>
      <p:sp>
        <p:nvSpPr>
          <p:cNvPr id="3" name="Sisällön paikkamerkki 2"/>
          <p:cNvSpPr>
            <a:spLocks noGrp="1"/>
          </p:cNvSpPr>
          <p:nvPr>
            <p:ph idx="1" hasCustomPrompt="1"/>
          </p:nvPr>
        </p:nvSpPr>
        <p:spPr>
          <a:xfrm>
            <a:off x="1231950" y="2250000"/>
            <a:ext cx="7128000" cy="3780000"/>
          </a:xfrm>
        </p:spPr>
        <p:txBody>
          <a:bodyPr/>
          <a:lstStyle>
            <a:lvl1pPr>
              <a:buClr>
                <a:schemeClr val="bg1"/>
              </a:buClr>
              <a:defRPr sz="2100">
                <a:solidFill>
                  <a:schemeClr val="bg1"/>
                </a:solidFill>
              </a:defRPr>
            </a:lvl1pPr>
            <a:lvl2pPr>
              <a:buClr>
                <a:schemeClr val="bg1"/>
              </a:buClr>
              <a:defRPr sz="2100">
                <a:solidFill>
                  <a:schemeClr val="bg1"/>
                </a:solidFill>
              </a:defRPr>
            </a:lvl2pPr>
            <a:lvl3pPr marL="0" indent="0">
              <a:buClr>
                <a:schemeClr val="bg1"/>
              </a:buClr>
              <a:buNone/>
              <a:defRPr sz="2100">
                <a:solidFill>
                  <a:schemeClr val="bg1"/>
                </a:solidFill>
              </a:defRPr>
            </a:lvl3pPr>
            <a:lvl4pPr>
              <a:buClr>
                <a:schemeClr val="bg1"/>
              </a:buClr>
              <a:buSzPct val="90000"/>
              <a:defRPr sz="2100">
                <a:solidFill>
                  <a:schemeClr val="bg1"/>
                </a:solidFill>
              </a:defRPr>
            </a:lvl4pPr>
            <a:lvl5pPr>
              <a:buClr>
                <a:schemeClr val="bg1"/>
              </a:buClr>
              <a:defRPr sz="2100">
                <a:solidFill>
                  <a:schemeClr val="bg1"/>
                </a:solidFill>
              </a:defRPr>
            </a:lvl5pPr>
          </a:lstStyle>
          <a:p>
            <a:pPr lvl="0"/>
            <a:r>
              <a:rPr lang="en-US" dirty="0"/>
              <a:t>Click to edit Master text styles</a:t>
            </a:r>
          </a:p>
          <a:p>
            <a:pPr lvl="3"/>
            <a:r>
              <a:rPr lang="en-US" dirty="0"/>
              <a:t>Second level</a:t>
            </a:r>
          </a:p>
        </p:txBody>
      </p:sp>
      <p:cxnSp>
        <p:nvCxnSpPr>
          <p:cNvPr id="7" name="Straight Connector 6"/>
          <p:cNvCxnSpPr>
            <a:cxnSpLocks/>
          </p:cNvCxnSpPr>
          <p:nvPr/>
        </p:nvCxnSpPr>
        <p:spPr bwMode="hidden">
          <a:xfrm rot="3360000">
            <a:off x="7477300" y="0"/>
            <a:ext cx="3630016" cy="685800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4" name="Freeform 6" descr="Fingrid logo">
            <a:extLst>
              <a:ext uri="{FF2B5EF4-FFF2-40B4-BE49-F238E27FC236}">
                <a16:creationId xmlns:a16="http://schemas.microsoft.com/office/drawing/2014/main" id="{7F2A112A-3753-48B0-9B81-6B2184C3296C}"/>
              </a:ext>
            </a:extLst>
          </p:cNvPr>
          <p:cNvSpPr>
            <a:spLocks noChangeAspect="1" noEditPoints="1"/>
          </p:cNvSpPr>
          <p:nvPr/>
        </p:nvSpPr>
        <p:spPr bwMode="black">
          <a:xfrm>
            <a:off x="9392574" y="5870367"/>
            <a:ext cx="2306861" cy="409205"/>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85067773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Nosto 1">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524000" y="841829"/>
            <a:ext cx="9144000" cy="5174342"/>
          </a:xfrm>
        </p:spPr>
        <p:txBody>
          <a:bodyPr anchor="ctr"/>
          <a:lstStyle>
            <a:lvl1pPr algn="ctr">
              <a:lnSpc>
                <a:spcPct val="100000"/>
              </a:lnSpc>
              <a:defRPr sz="5400">
                <a:solidFill>
                  <a:schemeClr val="bg1"/>
                </a:solidFill>
              </a:defRPr>
            </a:lvl1pPr>
          </a:lstStyle>
          <a:p>
            <a:r>
              <a:rPr lang="fi-FI" dirty="0"/>
              <a:t>Lisää nostoteksti</a:t>
            </a:r>
          </a:p>
        </p:txBody>
      </p:sp>
      <p:sp>
        <p:nvSpPr>
          <p:cNvPr id="4" name="Freeform 6" descr="Fingrid logo">
            <a:extLst>
              <a:ext uri="{FF2B5EF4-FFF2-40B4-BE49-F238E27FC236}">
                <a16:creationId xmlns:a16="http://schemas.microsoft.com/office/drawing/2014/main" id="{8B7E0052-7330-36D3-F5AA-56D119A8B0BD}"/>
              </a:ext>
            </a:extLst>
          </p:cNvPr>
          <p:cNvSpPr>
            <a:spLocks noChangeAspect="1" noEditPoints="1"/>
          </p:cNvSpPr>
          <p:nvPr userDrawn="1"/>
        </p:nvSpPr>
        <p:spPr bwMode="auto">
          <a:xfrm>
            <a:off x="10494893" y="6237288"/>
            <a:ext cx="1217682" cy="21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411303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Nosto 2">
    <p:bg>
      <p:bgPr>
        <a:solidFill>
          <a:schemeClr val="bg1"/>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2ED8D80-D669-07A1-8D75-48A967165E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4" name="Suorakulmio 3">
            <a:extLst>
              <a:ext uri="{FF2B5EF4-FFF2-40B4-BE49-F238E27FC236}">
                <a16:creationId xmlns:a16="http://schemas.microsoft.com/office/drawing/2014/main" id="{541C21DD-FB3F-C92F-BBF9-530B816C6044}"/>
              </a:ext>
            </a:extLst>
          </p:cNvPr>
          <p:cNvSpPr/>
          <p:nvPr userDrawn="1"/>
        </p:nvSpPr>
        <p:spPr>
          <a:xfrm>
            <a:off x="0" y="0"/>
            <a:ext cx="12192000" cy="68580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a:p>
        </p:txBody>
      </p:sp>
      <p:sp>
        <p:nvSpPr>
          <p:cNvPr id="2" name="Otsikko 1"/>
          <p:cNvSpPr>
            <a:spLocks noGrp="1"/>
          </p:cNvSpPr>
          <p:nvPr>
            <p:ph type="title" hasCustomPrompt="1"/>
          </p:nvPr>
        </p:nvSpPr>
        <p:spPr>
          <a:xfrm>
            <a:off x="1524000" y="841829"/>
            <a:ext cx="9144000" cy="5174342"/>
          </a:xfrm>
        </p:spPr>
        <p:txBody>
          <a:bodyPr anchor="ctr"/>
          <a:lstStyle>
            <a:lvl1pPr algn="ctr">
              <a:lnSpc>
                <a:spcPct val="100000"/>
              </a:lnSpc>
              <a:defRPr sz="5400">
                <a:solidFill>
                  <a:schemeClr val="bg1"/>
                </a:solidFill>
              </a:defRPr>
            </a:lvl1pPr>
          </a:lstStyle>
          <a:p>
            <a:r>
              <a:rPr lang="fi-FI" dirty="0"/>
              <a:t>Lisää nostoteksti</a:t>
            </a:r>
          </a:p>
        </p:txBody>
      </p:sp>
      <p:sp>
        <p:nvSpPr>
          <p:cNvPr id="5" name="Freeform 6" descr="Fingrid logo">
            <a:extLst>
              <a:ext uri="{FF2B5EF4-FFF2-40B4-BE49-F238E27FC236}">
                <a16:creationId xmlns:a16="http://schemas.microsoft.com/office/drawing/2014/main" id="{3A570CC4-8CA2-4B4D-9A06-A6289B595FDC}"/>
              </a:ext>
            </a:extLst>
          </p:cNvPr>
          <p:cNvSpPr>
            <a:spLocks noChangeAspect="1" noEditPoints="1"/>
          </p:cNvSpPr>
          <p:nvPr userDrawn="1"/>
        </p:nvSpPr>
        <p:spPr bwMode="auto">
          <a:xfrm>
            <a:off x="10494893" y="6237288"/>
            <a:ext cx="1217682" cy="21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5666226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Nosto 3">
    <p:bg>
      <p:bgPr>
        <a:solidFill>
          <a:schemeClr val="bg1"/>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2ED8D80-D669-07A1-8D75-48A967165E13}"/>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4" name="Suorakulmio 3">
            <a:extLst>
              <a:ext uri="{FF2B5EF4-FFF2-40B4-BE49-F238E27FC236}">
                <a16:creationId xmlns:a16="http://schemas.microsoft.com/office/drawing/2014/main" id="{541C21DD-FB3F-C92F-BBF9-530B816C6044}"/>
              </a:ext>
            </a:extLst>
          </p:cNvPr>
          <p:cNvSpPr/>
          <p:nvPr userDrawn="1"/>
        </p:nvSpPr>
        <p:spPr>
          <a:xfrm>
            <a:off x="0" y="0"/>
            <a:ext cx="12191999" cy="68580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a:p>
        </p:txBody>
      </p:sp>
      <p:sp>
        <p:nvSpPr>
          <p:cNvPr id="2" name="Otsikko 1"/>
          <p:cNvSpPr>
            <a:spLocks noGrp="1"/>
          </p:cNvSpPr>
          <p:nvPr>
            <p:ph type="title" hasCustomPrompt="1"/>
          </p:nvPr>
        </p:nvSpPr>
        <p:spPr>
          <a:xfrm>
            <a:off x="1524000" y="841829"/>
            <a:ext cx="9144000" cy="5174342"/>
          </a:xfrm>
        </p:spPr>
        <p:txBody>
          <a:bodyPr anchor="ctr"/>
          <a:lstStyle>
            <a:lvl1pPr algn="ctr">
              <a:lnSpc>
                <a:spcPct val="100000"/>
              </a:lnSpc>
              <a:defRPr sz="5400">
                <a:solidFill>
                  <a:schemeClr val="bg1"/>
                </a:solidFill>
              </a:defRPr>
            </a:lvl1pPr>
          </a:lstStyle>
          <a:p>
            <a:r>
              <a:rPr lang="fi-FI" dirty="0"/>
              <a:t>Lisää nostoteksti</a:t>
            </a:r>
          </a:p>
        </p:txBody>
      </p:sp>
      <p:sp>
        <p:nvSpPr>
          <p:cNvPr id="7" name="Freeform 6" descr="Fingrid logo">
            <a:extLst>
              <a:ext uri="{FF2B5EF4-FFF2-40B4-BE49-F238E27FC236}">
                <a16:creationId xmlns:a16="http://schemas.microsoft.com/office/drawing/2014/main" id="{FEE70C33-DFDB-95B4-824F-3601EB1A790E}"/>
              </a:ext>
            </a:extLst>
          </p:cNvPr>
          <p:cNvSpPr>
            <a:spLocks noChangeAspect="1" noEditPoints="1"/>
          </p:cNvSpPr>
          <p:nvPr userDrawn="1"/>
        </p:nvSpPr>
        <p:spPr bwMode="auto">
          <a:xfrm>
            <a:off x="10494893" y="6237288"/>
            <a:ext cx="1217682" cy="21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51841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Nosto 4">
    <p:bg>
      <p:bgPr>
        <a:solidFill>
          <a:schemeClr val="bg1"/>
        </a:solidFill>
        <a:effectLst/>
      </p:bgPr>
    </p:bg>
    <p:spTree>
      <p:nvGrpSpPr>
        <p:cNvPr id="1" name=""/>
        <p:cNvGrpSpPr/>
        <p:nvPr/>
      </p:nvGrpSpPr>
      <p:grpSpPr>
        <a:xfrm>
          <a:off x="0" y="0"/>
          <a:ext cx="0" cy="0"/>
          <a:chOff x="0" y="0"/>
          <a:chExt cx="0" cy="0"/>
        </a:xfrm>
      </p:grpSpPr>
      <p:pic>
        <p:nvPicPr>
          <p:cNvPr id="3" name="Kuva 2">
            <a:extLst>
              <a:ext uri="{FF2B5EF4-FFF2-40B4-BE49-F238E27FC236}">
                <a16:creationId xmlns:a16="http://schemas.microsoft.com/office/drawing/2014/main" id="{B2ED8D80-D669-07A1-8D75-48A967165E1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0"/>
            <a:ext cx="12192000" cy="6857999"/>
          </a:xfrm>
          <a:prstGeom prst="rect">
            <a:avLst/>
          </a:prstGeom>
        </p:spPr>
      </p:pic>
      <p:sp>
        <p:nvSpPr>
          <p:cNvPr id="4" name="Suorakulmio 3">
            <a:extLst>
              <a:ext uri="{FF2B5EF4-FFF2-40B4-BE49-F238E27FC236}">
                <a16:creationId xmlns:a16="http://schemas.microsoft.com/office/drawing/2014/main" id="{541C21DD-FB3F-C92F-BBF9-530B816C6044}"/>
              </a:ext>
            </a:extLst>
          </p:cNvPr>
          <p:cNvSpPr/>
          <p:nvPr userDrawn="1"/>
        </p:nvSpPr>
        <p:spPr>
          <a:xfrm>
            <a:off x="0" y="0"/>
            <a:ext cx="12191999" cy="6858000"/>
          </a:xfrm>
          <a:prstGeom prst="rect">
            <a:avLst/>
          </a:prstGeom>
          <a:solidFill>
            <a:schemeClr val="accent2">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a:p>
        </p:txBody>
      </p:sp>
      <p:sp>
        <p:nvSpPr>
          <p:cNvPr id="2" name="Otsikko 1"/>
          <p:cNvSpPr>
            <a:spLocks noGrp="1"/>
          </p:cNvSpPr>
          <p:nvPr>
            <p:ph type="title" hasCustomPrompt="1"/>
          </p:nvPr>
        </p:nvSpPr>
        <p:spPr>
          <a:xfrm>
            <a:off x="1524000" y="841829"/>
            <a:ext cx="9144000" cy="5174342"/>
          </a:xfrm>
        </p:spPr>
        <p:txBody>
          <a:bodyPr anchor="ctr"/>
          <a:lstStyle>
            <a:lvl1pPr algn="ctr">
              <a:lnSpc>
                <a:spcPct val="100000"/>
              </a:lnSpc>
              <a:defRPr sz="5400">
                <a:solidFill>
                  <a:schemeClr val="bg1"/>
                </a:solidFill>
              </a:defRPr>
            </a:lvl1pPr>
          </a:lstStyle>
          <a:p>
            <a:r>
              <a:rPr lang="fi-FI" dirty="0"/>
              <a:t>Lisää nostoteksti</a:t>
            </a:r>
          </a:p>
        </p:txBody>
      </p:sp>
      <p:sp>
        <p:nvSpPr>
          <p:cNvPr id="5" name="Freeform 6" descr="Fingrid logo">
            <a:extLst>
              <a:ext uri="{FF2B5EF4-FFF2-40B4-BE49-F238E27FC236}">
                <a16:creationId xmlns:a16="http://schemas.microsoft.com/office/drawing/2014/main" id="{F764B337-6883-D171-6967-76FC1AD9CD58}"/>
              </a:ext>
            </a:extLst>
          </p:cNvPr>
          <p:cNvSpPr>
            <a:spLocks noChangeAspect="1" noEditPoints="1"/>
          </p:cNvSpPr>
          <p:nvPr userDrawn="1"/>
        </p:nvSpPr>
        <p:spPr bwMode="auto">
          <a:xfrm>
            <a:off x="10494893" y="6237288"/>
            <a:ext cx="1217682" cy="21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2982613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Nosto 5">
    <p:bg>
      <p:bgPr>
        <a:solidFill>
          <a:srgbClr val="3E5660"/>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524000" y="841829"/>
            <a:ext cx="9144000" cy="5174342"/>
          </a:xfrm>
        </p:spPr>
        <p:txBody>
          <a:bodyPr anchor="ctr"/>
          <a:lstStyle>
            <a:lvl1pPr algn="ctr">
              <a:lnSpc>
                <a:spcPct val="100000"/>
              </a:lnSpc>
              <a:defRPr sz="5400">
                <a:solidFill>
                  <a:schemeClr val="bg1"/>
                </a:solidFill>
              </a:defRPr>
            </a:lvl1pPr>
          </a:lstStyle>
          <a:p>
            <a:r>
              <a:rPr lang="fi-FI" dirty="0"/>
              <a:t>Lisää nostoteksti</a:t>
            </a:r>
          </a:p>
        </p:txBody>
      </p:sp>
      <p:sp>
        <p:nvSpPr>
          <p:cNvPr id="3" name="Freeform 6" descr="Fingrid logo">
            <a:extLst>
              <a:ext uri="{FF2B5EF4-FFF2-40B4-BE49-F238E27FC236}">
                <a16:creationId xmlns:a16="http://schemas.microsoft.com/office/drawing/2014/main" id="{7A400D85-3E09-47C6-A9FA-050B74A86C80}"/>
              </a:ext>
            </a:extLst>
          </p:cNvPr>
          <p:cNvSpPr>
            <a:spLocks noChangeAspect="1" noEditPoints="1"/>
          </p:cNvSpPr>
          <p:nvPr/>
        </p:nvSpPr>
        <p:spPr bwMode="auto">
          <a:xfrm>
            <a:off x="10494893" y="6237288"/>
            <a:ext cx="1217682" cy="21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8863774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Nosto 6">
    <p:bg>
      <p:bgPr>
        <a:solidFill>
          <a:srgbClr val="D5121E"/>
        </a:solidFill>
        <a:effectLst/>
      </p:bgPr>
    </p:bg>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524000" y="841829"/>
            <a:ext cx="9144000" cy="5174342"/>
          </a:xfrm>
        </p:spPr>
        <p:txBody>
          <a:bodyPr anchor="ctr"/>
          <a:lstStyle>
            <a:lvl1pPr algn="ctr">
              <a:lnSpc>
                <a:spcPct val="100000"/>
              </a:lnSpc>
              <a:defRPr sz="5400">
                <a:solidFill>
                  <a:schemeClr val="bg1"/>
                </a:solidFill>
              </a:defRPr>
            </a:lvl1pPr>
          </a:lstStyle>
          <a:p>
            <a:r>
              <a:rPr lang="fi-FI" dirty="0"/>
              <a:t>Lisää nostoteksti</a:t>
            </a:r>
          </a:p>
        </p:txBody>
      </p:sp>
      <p:sp>
        <p:nvSpPr>
          <p:cNvPr id="3" name="Freeform 6" descr="Fingrid logo">
            <a:extLst>
              <a:ext uri="{FF2B5EF4-FFF2-40B4-BE49-F238E27FC236}">
                <a16:creationId xmlns:a16="http://schemas.microsoft.com/office/drawing/2014/main" id="{0219171B-4CC9-4B9C-9C8C-913BCB46C145}"/>
              </a:ext>
            </a:extLst>
          </p:cNvPr>
          <p:cNvSpPr>
            <a:spLocks noChangeAspect="1" noEditPoints="1"/>
          </p:cNvSpPr>
          <p:nvPr/>
        </p:nvSpPr>
        <p:spPr bwMode="auto">
          <a:xfrm>
            <a:off x="10494893" y="6237288"/>
            <a:ext cx="1217682" cy="21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364910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tsikkodia vaihdettavalla kuvall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213400" y="1854199"/>
            <a:ext cx="5112000" cy="2880000"/>
          </a:xfrm>
        </p:spPr>
        <p:txBody>
          <a:bodyPr anchor="t"/>
          <a:lstStyle>
            <a:lvl1pPr algn="l">
              <a:lnSpc>
                <a:spcPct val="100000"/>
              </a:lnSpc>
              <a:spcBef>
                <a:spcPts val="600"/>
              </a:spcBef>
              <a:defRPr sz="4800"/>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br>
              <a:rPr lang="fi-FI" dirty="0"/>
            </a:br>
            <a:endParaRPr lang="fi-FI" dirty="0"/>
          </a:p>
        </p:txBody>
      </p:sp>
      <p:sp>
        <p:nvSpPr>
          <p:cNvPr id="3" name="Alaotsikko 2"/>
          <p:cNvSpPr>
            <a:spLocks noGrp="1"/>
          </p:cNvSpPr>
          <p:nvPr>
            <p:ph type="subTitle" idx="1"/>
          </p:nvPr>
        </p:nvSpPr>
        <p:spPr>
          <a:xfrm>
            <a:off x="6213600" y="4753478"/>
            <a:ext cx="5112000" cy="648000"/>
          </a:xfrm>
        </p:spPr>
        <p:txBody>
          <a:bodyPr anchor="t"/>
          <a:lstStyle>
            <a:lvl1pPr marL="0" indent="0" algn="l">
              <a:spcBef>
                <a:spcPts val="600"/>
              </a:spcBef>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7" name="Freeform 6" descr="Fingrid logo"/>
          <p:cNvSpPr>
            <a:spLocks noChangeAspect="1" noEditPoints="1"/>
          </p:cNvSpPr>
          <p:nvPr/>
        </p:nvSpPr>
        <p:spPr bwMode="auto">
          <a:xfrm>
            <a:off x="9392574" y="5870367"/>
            <a:ext cx="2306861" cy="409205"/>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cxnSp>
        <p:nvCxnSpPr>
          <p:cNvPr id="8" name="Straight Connector 8"/>
          <p:cNvCxnSpPr>
            <a:cxnSpLocks/>
          </p:cNvCxnSpPr>
          <p:nvPr/>
        </p:nvCxnSpPr>
        <p:spPr>
          <a:xfrm rot="-120000" flipV="1">
            <a:off x="7180763" y="841708"/>
            <a:ext cx="396000" cy="7200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Kuvan paikkamerkki 5">
            <a:extLst>
              <a:ext uri="{FF2B5EF4-FFF2-40B4-BE49-F238E27FC236}">
                <a16:creationId xmlns:a16="http://schemas.microsoft.com/office/drawing/2014/main" id="{8782F9BF-DCF5-4448-A093-CD47D223EBF3}"/>
              </a:ext>
            </a:extLst>
          </p:cNvPr>
          <p:cNvSpPr>
            <a:spLocks noGrp="1"/>
          </p:cNvSpPr>
          <p:nvPr>
            <p:ph type="pic" sz="quarter" idx="10"/>
          </p:nvPr>
        </p:nvSpPr>
        <p:spPr>
          <a:xfrm>
            <a:off x="0" y="0"/>
            <a:ext cx="5486400" cy="6881813"/>
          </a:xfrm>
        </p:spPr>
        <p:txBody>
          <a:bodyPr anchor="ctr"/>
          <a:lstStyle>
            <a:lvl1pPr marL="0" indent="0" algn="ctr">
              <a:buNone/>
              <a:defRPr/>
            </a:lvl1pPr>
          </a:lstStyle>
          <a:p>
            <a:r>
              <a:rPr lang="en-US"/>
              <a:t>Click icon to add picture</a:t>
            </a:r>
            <a:endParaRPr lang="fi-FI"/>
          </a:p>
        </p:txBody>
      </p:sp>
      <p:sp>
        <p:nvSpPr>
          <p:cNvPr id="11" name="Päivämäärän paikkamerkki 10">
            <a:extLst>
              <a:ext uri="{FF2B5EF4-FFF2-40B4-BE49-F238E27FC236}">
                <a16:creationId xmlns:a16="http://schemas.microsoft.com/office/drawing/2014/main" id="{4638068C-7F52-4BCA-85C8-26298F2399E5}"/>
              </a:ext>
            </a:extLst>
          </p:cNvPr>
          <p:cNvSpPr>
            <a:spLocks noGrp="1"/>
          </p:cNvSpPr>
          <p:nvPr>
            <p:ph type="dt" sz="half" idx="11"/>
          </p:nvPr>
        </p:nvSpPr>
        <p:spPr>
          <a:xfrm>
            <a:off x="5735960" y="1052736"/>
            <a:ext cx="1322733" cy="287514"/>
          </a:xfrm>
          <a:prstGeom prst="rect">
            <a:avLst/>
          </a:prstGeom>
        </p:spPr>
        <p:txBody>
          <a:bodyPr/>
          <a:lstStyle>
            <a:lvl1pPr algn="r">
              <a:defRPr sz="1600">
                <a:solidFill>
                  <a:srgbClr val="3E5660"/>
                </a:solidFill>
              </a:defRPr>
            </a:lvl1pPr>
          </a:lstStyle>
          <a:p>
            <a:fld id="{61F55BE5-78CD-4D47-8E44-DEF2964E0D47}" type="datetime1">
              <a:rPr lang="fi-FI" smtClean="0"/>
              <a:t>3.3.2026</a:t>
            </a:fld>
            <a:endParaRPr lang="fi-FI" dirty="0"/>
          </a:p>
        </p:txBody>
      </p:sp>
      <p:sp>
        <p:nvSpPr>
          <p:cNvPr id="12" name="Alatunnisteen paikkamerkki 11">
            <a:extLst>
              <a:ext uri="{FF2B5EF4-FFF2-40B4-BE49-F238E27FC236}">
                <a16:creationId xmlns:a16="http://schemas.microsoft.com/office/drawing/2014/main" id="{63A34FAD-A34B-4EAF-9194-37DA1D5D6246}"/>
              </a:ext>
            </a:extLst>
          </p:cNvPr>
          <p:cNvSpPr>
            <a:spLocks noGrp="1"/>
          </p:cNvSpPr>
          <p:nvPr>
            <p:ph type="ftr" sz="quarter" idx="12"/>
          </p:nvPr>
        </p:nvSpPr>
        <p:spPr>
          <a:xfrm>
            <a:off x="7676813" y="1092568"/>
            <a:ext cx="3672000" cy="214488"/>
          </a:xfrm>
          <a:prstGeom prst="rect">
            <a:avLst/>
          </a:prstGeom>
        </p:spPr>
        <p:txBody>
          <a:bodyPr/>
          <a:lstStyle>
            <a:lvl1pPr algn="l">
              <a:defRPr sz="1600">
                <a:solidFill>
                  <a:schemeClr val="accent2"/>
                </a:solidFill>
              </a:defRPr>
            </a:lvl1pPr>
          </a:lstStyle>
          <a:p>
            <a:endParaRPr lang="fi-FI"/>
          </a:p>
        </p:txBody>
      </p:sp>
    </p:spTree>
    <p:extLst>
      <p:ext uri="{BB962C8B-B14F-4D97-AF65-F5344CB8AC3E}">
        <p14:creationId xmlns:p14="http://schemas.microsoft.com/office/powerpoint/2010/main" val="589348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Lopetusdia FI">
    <p:spTree>
      <p:nvGrpSpPr>
        <p:cNvPr id="1" name=""/>
        <p:cNvGrpSpPr/>
        <p:nvPr/>
      </p:nvGrpSpPr>
      <p:grpSpPr>
        <a:xfrm>
          <a:off x="0" y="0"/>
          <a:ext cx="0" cy="0"/>
          <a:chOff x="0" y="0"/>
          <a:chExt cx="0" cy="0"/>
        </a:xfrm>
      </p:grpSpPr>
      <p:sp>
        <p:nvSpPr>
          <p:cNvPr id="12" name="Freeform 6" descr="Fingrid logo"/>
          <p:cNvSpPr>
            <a:spLocks noChangeAspect="1" noEditPoints="1"/>
          </p:cNvSpPr>
          <p:nvPr/>
        </p:nvSpPr>
        <p:spPr bwMode="auto">
          <a:xfrm>
            <a:off x="9193470" y="5655725"/>
            <a:ext cx="2232419" cy="39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TextBox 11"/>
          <p:cNvSpPr txBox="1"/>
          <p:nvPr/>
        </p:nvSpPr>
        <p:spPr>
          <a:xfrm>
            <a:off x="826739" y="4509120"/>
            <a:ext cx="1956149" cy="1908000"/>
          </a:xfrm>
          <a:prstGeom prst="rect">
            <a:avLst/>
          </a:prstGeom>
          <a:noFill/>
        </p:spPr>
        <p:txBody>
          <a:bodyPr wrap="square" lIns="0" tIns="0" rIns="0" bIns="0" rtlCol="0">
            <a:noAutofit/>
          </a:bodyPr>
          <a:lstStyle/>
          <a:p>
            <a:pPr>
              <a:lnSpc>
                <a:spcPct val="125000"/>
              </a:lnSpc>
            </a:pPr>
            <a:r>
              <a:rPr lang="fi-FI" sz="1400" b="1" noProof="0" dirty="0">
                <a:solidFill>
                  <a:schemeClr val="accent2"/>
                </a:solidFill>
              </a:rPr>
              <a:t>Fingrid Oyj</a:t>
            </a:r>
          </a:p>
          <a:p>
            <a:pPr>
              <a:lnSpc>
                <a:spcPct val="125000"/>
              </a:lnSpc>
            </a:pPr>
            <a:r>
              <a:rPr lang="fi-FI" sz="1400" noProof="0" dirty="0">
                <a:solidFill>
                  <a:schemeClr val="accent2"/>
                </a:solidFill>
              </a:rPr>
              <a:t>Läkkisepäntie 21</a:t>
            </a:r>
          </a:p>
          <a:p>
            <a:pPr>
              <a:lnSpc>
                <a:spcPct val="125000"/>
              </a:lnSpc>
            </a:pPr>
            <a:r>
              <a:rPr lang="fi-FI" sz="1400" noProof="0" dirty="0">
                <a:solidFill>
                  <a:schemeClr val="accent2"/>
                </a:solidFill>
              </a:rPr>
              <a:t>00620 Helsinki</a:t>
            </a:r>
          </a:p>
          <a:p>
            <a:pPr>
              <a:lnSpc>
                <a:spcPct val="125000"/>
              </a:lnSpc>
            </a:pPr>
            <a:r>
              <a:rPr lang="fi-FI" sz="1400" noProof="0" dirty="0">
                <a:solidFill>
                  <a:schemeClr val="accent2"/>
                </a:solidFill>
              </a:rPr>
              <a:t>PL 530, 00101 Helsinki</a:t>
            </a:r>
          </a:p>
          <a:p>
            <a:pPr>
              <a:lnSpc>
                <a:spcPct val="125000"/>
              </a:lnSpc>
            </a:pPr>
            <a:r>
              <a:rPr lang="fi-FI" sz="1400" noProof="0" dirty="0">
                <a:solidFill>
                  <a:schemeClr val="accent2"/>
                </a:solidFill>
              </a:rPr>
              <a:t>Puh. 030 395 5000</a:t>
            </a:r>
          </a:p>
          <a:p>
            <a:pPr marL="0" marR="0" lvl="0" indent="0" algn="l" defTabSz="914400" rtl="0" eaLnBrk="1" fontAlgn="auto" latinLnBrk="0" hangingPunct="1">
              <a:lnSpc>
                <a:spcPct val="125000"/>
              </a:lnSpc>
              <a:spcBef>
                <a:spcPts val="0"/>
              </a:spcBef>
              <a:spcAft>
                <a:spcPts val="0"/>
              </a:spcAft>
              <a:buClrTx/>
              <a:buSzTx/>
              <a:buFontTx/>
              <a:buNone/>
              <a:tabLst/>
              <a:defRPr/>
            </a:pPr>
            <a:r>
              <a:rPr lang="fi-FI" sz="1400" noProof="0" dirty="0" err="1">
                <a:solidFill>
                  <a:schemeClr val="accent2"/>
                </a:solidFill>
              </a:rPr>
              <a:t>www.fingrid.fi</a:t>
            </a:r>
            <a:endParaRPr lang="fi-FI" sz="1400" noProof="0" dirty="0">
              <a:solidFill>
                <a:schemeClr val="accent2"/>
              </a:solidFill>
            </a:endParaRPr>
          </a:p>
        </p:txBody>
      </p:sp>
      <p:sp>
        <p:nvSpPr>
          <p:cNvPr id="4" name="Otsikko 3">
            <a:extLst>
              <a:ext uri="{FF2B5EF4-FFF2-40B4-BE49-F238E27FC236}">
                <a16:creationId xmlns:a16="http://schemas.microsoft.com/office/drawing/2014/main" id="{CDB90307-7171-458F-9E75-8CA5AF0C801A}"/>
              </a:ext>
            </a:extLst>
          </p:cNvPr>
          <p:cNvSpPr>
            <a:spLocks noGrp="1"/>
          </p:cNvSpPr>
          <p:nvPr>
            <p:ph type="title"/>
          </p:nvPr>
        </p:nvSpPr>
        <p:spPr>
          <a:xfrm>
            <a:off x="838199" y="767378"/>
            <a:ext cx="8355271" cy="1260000"/>
          </a:xfrm>
        </p:spPr>
        <p:txBody>
          <a:bodyPr anchor="t"/>
          <a:lstStyle>
            <a:lvl1pPr>
              <a:defRPr sz="4100">
                <a:solidFill>
                  <a:srgbClr val="3E5660"/>
                </a:solidFill>
              </a:defRPr>
            </a:lvl1pPr>
          </a:lstStyle>
          <a:p>
            <a:r>
              <a:rPr lang="en-US"/>
              <a:t>Click to edit Master title style</a:t>
            </a:r>
            <a:endParaRPr lang="fi-FI" dirty="0"/>
          </a:p>
        </p:txBody>
      </p:sp>
      <p:sp>
        <p:nvSpPr>
          <p:cNvPr id="6" name="Tekstiruutu 5">
            <a:hlinkClick r:id="rId2"/>
            <a:extLst>
              <a:ext uri="{FF2B5EF4-FFF2-40B4-BE49-F238E27FC236}">
                <a16:creationId xmlns:a16="http://schemas.microsoft.com/office/drawing/2014/main" id="{4FBF202F-80C2-49A4-AE52-309486513A19}"/>
              </a:ext>
            </a:extLst>
          </p:cNvPr>
          <p:cNvSpPr txBox="1"/>
          <p:nvPr/>
        </p:nvSpPr>
        <p:spPr>
          <a:xfrm>
            <a:off x="826739" y="6129000"/>
            <a:ext cx="1116000" cy="252000"/>
          </a:xfrm>
          <a:prstGeom prst="rect">
            <a:avLst/>
          </a:prstGeom>
          <a:noFill/>
        </p:spPr>
        <p:txBody>
          <a:bodyPr wrap="square" rtlCol="0">
            <a:spAutoFit/>
          </a:bodyPr>
          <a:lstStyle/>
          <a:p>
            <a:endParaRPr lang="fi-FI" dirty="0" err="1">
              <a:solidFill>
                <a:schemeClr val="accent2"/>
              </a:solidFill>
            </a:endParaRPr>
          </a:p>
        </p:txBody>
      </p:sp>
      <p:cxnSp>
        <p:nvCxnSpPr>
          <p:cNvPr id="7" name="Straight Connector 6">
            <a:extLst>
              <a:ext uri="{FF2B5EF4-FFF2-40B4-BE49-F238E27FC236}">
                <a16:creationId xmlns:a16="http://schemas.microsoft.com/office/drawing/2014/main" id="{82DDCB2E-3DC8-4F8A-B6CA-780F8911C844}"/>
              </a:ext>
            </a:extLst>
          </p:cNvPr>
          <p:cNvCxnSpPr>
            <a:cxnSpLocks/>
          </p:cNvCxnSpPr>
          <p:nvPr/>
        </p:nvCxnSpPr>
        <p:spPr bwMode="black">
          <a:xfrm rot="3360000">
            <a:off x="7329600" y="0"/>
            <a:ext cx="3630016" cy="6858000"/>
          </a:xfrm>
          <a:prstGeom prst="line">
            <a:avLst/>
          </a:prstGeom>
          <a:ln w="12700">
            <a:solidFill>
              <a:srgbClr val="D51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63073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Lopetusdia FI 2">
    <p:bg>
      <p:bgPr>
        <a:solidFill>
          <a:srgbClr val="3E5660"/>
        </a:solidFill>
        <a:effectLst/>
      </p:bgPr>
    </p:bg>
    <p:spTree>
      <p:nvGrpSpPr>
        <p:cNvPr id="1" name=""/>
        <p:cNvGrpSpPr/>
        <p:nvPr/>
      </p:nvGrpSpPr>
      <p:grpSpPr>
        <a:xfrm>
          <a:off x="0" y="0"/>
          <a:ext cx="0" cy="0"/>
          <a:chOff x="0" y="0"/>
          <a:chExt cx="0" cy="0"/>
        </a:xfrm>
      </p:grpSpPr>
      <p:sp>
        <p:nvSpPr>
          <p:cNvPr id="12" name="Freeform 6" descr="Fingrid logo"/>
          <p:cNvSpPr>
            <a:spLocks noChangeAspect="1" noEditPoints="1"/>
          </p:cNvSpPr>
          <p:nvPr/>
        </p:nvSpPr>
        <p:spPr bwMode="black">
          <a:xfrm>
            <a:off x="9193470" y="5655725"/>
            <a:ext cx="2232419" cy="39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10" name="TextBox 11"/>
          <p:cNvSpPr txBox="1"/>
          <p:nvPr/>
        </p:nvSpPr>
        <p:spPr>
          <a:xfrm>
            <a:off x="826739" y="4509120"/>
            <a:ext cx="1956149" cy="1908000"/>
          </a:xfrm>
          <a:prstGeom prst="rect">
            <a:avLst/>
          </a:prstGeom>
          <a:noFill/>
        </p:spPr>
        <p:txBody>
          <a:bodyPr wrap="square" lIns="0" tIns="0" rIns="0" bIns="0" rtlCol="0">
            <a:noAutofit/>
          </a:bodyPr>
          <a:lstStyle/>
          <a:p>
            <a:pPr>
              <a:lnSpc>
                <a:spcPct val="125000"/>
              </a:lnSpc>
            </a:pPr>
            <a:r>
              <a:rPr lang="fi-FI" sz="1400" b="1" noProof="0" dirty="0">
                <a:solidFill>
                  <a:schemeClr val="bg1"/>
                </a:solidFill>
              </a:rPr>
              <a:t>Fingrid Oyj</a:t>
            </a:r>
          </a:p>
          <a:p>
            <a:pPr>
              <a:lnSpc>
                <a:spcPct val="125000"/>
              </a:lnSpc>
            </a:pPr>
            <a:r>
              <a:rPr lang="fi-FI" sz="1400" noProof="0" dirty="0">
                <a:solidFill>
                  <a:schemeClr val="bg1"/>
                </a:solidFill>
              </a:rPr>
              <a:t>Läkkisepäntie 21</a:t>
            </a:r>
          </a:p>
          <a:p>
            <a:pPr>
              <a:lnSpc>
                <a:spcPct val="125000"/>
              </a:lnSpc>
            </a:pPr>
            <a:r>
              <a:rPr lang="fi-FI" sz="1400" noProof="0" dirty="0">
                <a:solidFill>
                  <a:schemeClr val="bg1"/>
                </a:solidFill>
              </a:rPr>
              <a:t>00620 Helsinki</a:t>
            </a:r>
          </a:p>
          <a:p>
            <a:pPr>
              <a:lnSpc>
                <a:spcPct val="125000"/>
              </a:lnSpc>
            </a:pPr>
            <a:r>
              <a:rPr lang="fi-FI" sz="1400" noProof="0" dirty="0">
                <a:solidFill>
                  <a:schemeClr val="bg1"/>
                </a:solidFill>
              </a:rPr>
              <a:t>PL 530, 00101 Helsinki</a:t>
            </a:r>
          </a:p>
          <a:p>
            <a:pPr>
              <a:lnSpc>
                <a:spcPct val="125000"/>
              </a:lnSpc>
            </a:pPr>
            <a:r>
              <a:rPr lang="fi-FI" sz="1400" noProof="0" dirty="0">
                <a:solidFill>
                  <a:schemeClr val="bg1"/>
                </a:solidFill>
              </a:rPr>
              <a:t>Puh. 030 395 5000</a:t>
            </a:r>
          </a:p>
          <a:p>
            <a:pPr>
              <a:lnSpc>
                <a:spcPct val="125000"/>
              </a:lnSpc>
            </a:pPr>
            <a:r>
              <a:rPr lang="fi-FI" sz="1400" noProof="0" dirty="0" err="1">
                <a:solidFill>
                  <a:schemeClr val="bg1"/>
                </a:solidFill>
              </a:rPr>
              <a:t>www.fingrid.fi</a:t>
            </a:r>
            <a:endParaRPr lang="fi-FI" sz="1400" noProof="0" dirty="0">
              <a:solidFill>
                <a:schemeClr val="bg1"/>
              </a:solidFill>
            </a:endParaRPr>
          </a:p>
        </p:txBody>
      </p:sp>
      <p:sp>
        <p:nvSpPr>
          <p:cNvPr id="4" name="Otsikko 3">
            <a:extLst>
              <a:ext uri="{FF2B5EF4-FFF2-40B4-BE49-F238E27FC236}">
                <a16:creationId xmlns:a16="http://schemas.microsoft.com/office/drawing/2014/main" id="{CDB90307-7171-458F-9E75-8CA5AF0C801A}"/>
              </a:ext>
            </a:extLst>
          </p:cNvPr>
          <p:cNvSpPr>
            <a:spLocks noGrp="1"/>
          </p:cNvSpPr>
          <p:nvPr>
            <p:ph type="title"/>
          </p:nvPr>
        </p:nvSpPr>
        <p:spPr>
          <a:xfrm>
            <a:off x="838199" y="767378"/>
            <a:ext cx="8355271" cy="1260000"/>
          </a:xfrm>
        </p:spPr>
        <p:txBody>
          <a:bodyPr anchor="t"/>
          <a:lstStyle>
            <a:lvl1pPr>
              <a:defRPr sz="4100">
                <a:solidFill>
                  <a:schemeClr val="bg1"/>
                </a:solidFill>
              </a:defRPr>
            </a:lvl1pPr>
          </a:lstStyle>
          <a:p>
            <a:r>
              <a:rPr lang="en-US"/>
              <a:t>Click to edit Master title style</a:t>
            </a:r>
            <a:endParaRPr lang="fi-FI" dirty="0"/>
          </a:p>
        </p:txBody>
      </p:sp>
      <p:sp>
        <p:nvSpPr>
          <p:cNvPr id="6" name="Tekstiruutu 5">
            <a:hlinkClick r:id="rId2"/>
            <a:extLst>
              <a:ext uri="{FF2B5EF4-FFF2-40B4-BE49-F238E27FC236}">
                <a16:creationId xmlns:a16="http://schemas.microsoft.com/office/drawing/2014/main" id="{50172C2E-C538-4B72-A342-F1161A7B383A}"/>
              </a:ext>
            </a:extLst>
          </p:cNvPr>
          <p:cNvSpPr txBox="1"/>
          <p:nvPr/>
        </p:nvSpPr>
        <p:spPr>
          <a:xfrm>
            <a:off x="826739" y="6129000"/>
            <a:ext cx="1116000" cy="252000"/>
          </a:xfrm>
          <a:prstGeom prst="rect">
            <a:avLst/>
          </a:prstGeom>
          <a:noFill/>
        </p:spPr>
        <p:txBody>
          <a:bodyPr wrap="square" rtlCol="0">
            <a:spAutoFit/>
          </a:bodyPr>
          <a:lstStyle/>
          <a:p>
            <a:endParaRPr lang="fi-FI" dirty="0" err="1">
              <a:solidFill>
                <a:schemeClr val="accent2"/>
              </a:solidFill>
            </a:endParaRPr>
          </a:p>
        </p:txBody>
      </p:sp>
      <p:cxnSp>
        <p:nvCxnSpPr>
          <p:cNvPr id="7" name="Straight Connector 6">
            <a:extLst>
              <a:ext uri="{FF2B5EF4-FFF2-40B4-BE49-F238E27FC236}">
                <a16:creationId xmlns:a16="http://schemas.microsoft.com/office/drawing/2014/main" id="{B212013A-B15F-4BE9-9275-DBB3FDAE4DE2}"/>
              </a:ext>
            </a:extLst>
          </p:cNvPr>
          <p:cNvCxnSpPr>
            <a:cxnSpLocks/>
          </p:cNvCxnSpPr>
          <p:nvPr userDrawn="1"/>
        </p:nvCxnSpPr>
        <p:spPr bwMode="black">
          <a:xfrm rot="3360000">
            <a:off x="7329600" y="0"/>
            <a:ext cx="3630016"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5909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Lopetusdia ENG">
    <p:spTree>
      <p:nvGrpSpPr>
        <p:cNvPr id="1" name=""/>
        <p:cNvGrpSpPr/>
        <p:nvPr/>
      </p:nvGrpSpPr>
      <p:grpSpPr>
        <a:xfrm>
          <a:off x="0" y="0"/>
          <a:ext cx="0" cy="0"/>
          <a:chOff x="0" y="0"/>
          <a:chExt cx="0" cy="0"/>
        </a:xfrm>
      </p:grpSpPr>
      <p:sp>
        <p:nvSpPr>
          <p:cNvPr id="12" name="Freeform 6" descr="Fingrid logo"/>
          <p:cNvSpPr>
            <a:spLocks noChangeAspect="1" noEditPoints="1"/>
          </p:cNvSpPr>
          <p:nvPr/>
        </p:nvSpPr>
        <p:spPr bwMode="auto">
          <a:xfrm>
            <a:off x="9193470" y="5655725"/>
            <a:ext cx="2232419" cy="39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Otsikko 3">
            <a:extLst>
              <a:ext uri="{FF2B5EF4-FFF2-40B4-BE49-F238E27FC236}">
                <a16:creationId xmlns:a16="http://schemas.microsoft.com/office/drawing/2014/main" id="{CDB90307-7171-458F-9E75-8CA5AF0C801A}"/>
              </a:ext>
            </a:extLst>
          </p:cNvPr>
          <p:cNvSpPr>
            <a:spLocks noGrp="1"/>
          </p:cNvSpPr>
          <p:nvPr>
            <p:ph type="title"/>
          </p:nvPr>
        </p:nvSpPr>
        <p:spPr>
          <a:xfrm>
            <a:off x="838199" y="767378"/>
            <a:ext cx="8355271" cy="1260000"/>
          </a:xfrm>
        </p:spPr>
        <p:txBody>
          <a:bodyPr anchor="t"/>
          <a:lstStyle>
            <a:lvl1pPr>
              <a:defRPr sz="4100">
                <a:solidFill>
                  <a:srgbClr val="3E5660"/>
                </a:solidFill>
              </a:defRPr>
            </a:lvl1pPr>
          </a:lstStyle>
          <a:p>
            <a:r>
              <a:rPr lang="en-US"/>
              <a:t>Click to edit Master title style</a:t>
            </a:r>
            <a:endParaRPr lang="fi-FI" dirty="0"/>
          </a:p>
        </p:txBody>
      </p:sp>
      <p:sp>
        <p:nvSpPr>
          <p:cNvPr id="6" name="TextBox 11">
            <a:extLst>
              <a:ext uri="{FF2B5EF4-FFF2-40B4-BE49-F238E27FC236}">
                <a16:creationId xmlns:a16="http://schemas.microsoft.com/office/drawing/2014/main" id="{B18D62C7-990D-4510-842B-437359721B71}"/>
              </a:ext>
            </a:extLst>
          </p:cNvPr>
          <p:cNvSpPr txBox="1"/>
          <p:nvPr/>
        </p:nvSpPr>
        <p:spPr>
          <a:xfrm>
            <a:off x="826739" y="4257328"/>
            <a:ext cx="2487961" cy="2124000"/>
          </a:xfrm>
          <a:prstGeom prst="rect">
            <a:avLst/>
          </a:prstGeom>
          <a:noFill/>
        </p:spPr>
        <p:txBody>
          <a:bodyPr wrap="square" lIns="0" tIns="0" rIns="0" bIns="0" rtlCol="0">
            <a:noAutofit/>
          </a:bodyPr>
          <a:lstStyle/>
          <a:p>
            <a:pPr>
              <a:lnSpc>
                <a:spcPct val="125000"/>
              </a:lnSpc>
            </a:pPr>
            <a:r>
              <a:rPr lang="fi-FI" sz="1400" b="1" noProof="0" dirty="0">
                <a:solidFill>
                  <a:schemeClr val="accent2"/>
                </a:solidFill>
              </a:rPr>
              <a:t>Fingrid Oyj</a:t>
            </a:r>
          </a:p>
          <a:p>
            <a:pPr>
              <a:lnSpc>
                <a:spcPct val="125000"/>
              </a:lnSpc>
            </a:pPr>
            <a:r>
              <a:rPr lang="fi-FI" sz="1400" noProof="0" dirty="0">
                <a:solidFill>
                  <a:schemeClr val="accent2"/>
                </a:solidFill>
              </a:rPr>
              <a:t>Läkkisepäntie 21</a:t>
            </a:r>
          </a:p>
          <a:p>
            <a:pPr>
              <a:lnSpc>
                <a:spcPct val="125000"/>
              </a:lnSpc>
            </a:pPr>
            <a:r>
              <a:rPr lang="fi-FI" sz="1400" noProof="0" dirty="0">
                <a:solidFill>
                  <a:schemeClr val="accent2"/>
                </a:solidFill>
              </a:rPr>
              <a:t>FI-00620 Helsinki</a:t>
            </a:r>
          </a:p>
          <a:p>
            <a:pPr>
              <a:lnSpc>
                <a:spcPct val="125000"/>
              </a:lnSpc>
            </a:pPr>
            <a:r>
              <a:rPr lang="fi-FI" sz="1400" noProof="0" dirty="0">
                <a:solidFill>
                  <a:schemeClr val="accent2"/>
                </a:solidFill>
              </a:rPr>
              <a:t>P.O.Box 530</a:t>
            </a:r>
          </a:p>
          <a:p>
            <a:pPr>
              <a:lnSpc>
                <a:spcPct val="125000"/>
              </a:lnSpc>
            </a:pPr>
            <a:r>
              <a:rPr lang="fi-FI" sz="1400" noProof="0" dirty="0">
                <a:solidFill>
                  <a:schemeClr val="accent2"/>
                </a:solidFill>
              </a:rPr>
              <a:t>FI-00101 Helsinki, Finland</a:t>
            </a:r>
          </a:p>
          <a:p>
            <a:pPr>
              <a:lnSpc>
                <a:spcPct val="125000"/>
              </a:lnSpc>
            </a:pPr>
            <a:r>
              <a:rPr lang="fi-FI" sz="1400" noProof="0" dirty="0">
                <a:solidFill>
                  <a:schemeClr val="accent2"/>
                </a:solidFill>
              </a:rPr>
              <a:t>Tel. +358 30 395 5000</a:t>
            </a:r>
          </a:p>
          <a:p>
            <a:pPr>
              <a:lnSpc>
                <a:spcPct val="125000"/>
              </a:lnSpc>
            </a:pPr>
            <a:r>
              <a:rPr lang="fi-FI" sz="1400" noProof="0" dirty="0" err="1">
                <a:solidFill>
                  <a:schemeClr val="accent2"/>
                </a:solidFill>
              </a:rPr>
              <a:t>www.fingrid.fi</a:t>
            </a:r>
            <a:endParaRPr lang="fi-FI" sz="1400" noProof="0" dirty="0">
              <a:solidFill>
                <a:schemeClr val="accent2"/>
              </a:solidFill>
            </a:endParaRPr>
          </a:p>
        </p:txBody>
      </p:sp>
      <p:sp>
        <p:nvSpPr>
          <p:cNvPr id="7" name="Tekstiruutu 6">
            <a:hlinkClick r:id="rId2"/>
            <a:extLst>
              <a:ext uri="{FF2B5EF4-FFF2-40B4-BE49-F238E27FC236}">
                <a16:creationId xmlns:a16="http://schemas.microsoft.com/office/drawing/2014/main" id="{390A78D5-5463-4A5C-B4C4-2E11B03FAE29}"/>
              </a:ext>
            </a:extLst>
          </p:cNvPr>
          <p:cNvSpPr txBox="1"/>
          <p:nvPr/>
        </p:nvSpPr>
        <p:spPr>
          <a:xfrm>
            <a:off x="826739" y="6391221"/>
            <a:ext cx="1116000" cy="252000"/>
          </a:xfrm>
          <a:prstGeom prst="rect">
            <a:avLst/>
          </a:prstGeom>
          <a:noFill/>
        </p:spPr>
        <p:txBody>
          <a:bodyPr wrap="square" rtlCol="0">
            <a:spAutoFit/>
          </a:bodyPr>
          <a:lstStyle/>
          <a:p>
            <a:endParaRPr lang="fi-FI" dirty="0" err="1">
              <a:solidFill>
                <a:schemeClr val="accent2"/>
              </a:solidFill>
            </a:endParaRPr>
          </a:p>
        </p:txBody>
      </p:sp>
      <p:cxnSp>
        <p:nvCxnSpPr>
          <p:cNvPr id="8" name="Straight Connector 6">
            <a:extLst>
              <a:ext uri="{FF2B5EF4-FFF2-40B4-BE49-F238E27FC236}">
                <a16:creationId xmlns:a16="http://schemas.microsoft.com/office/drawing/2014/main" id="{662D061D-293C-44A8-84D7-144F3F9AB2F6}"/>
              </a:ext>
            </a:extLst>
          </p:cNvPr>
          <p:cNvCxnSpPr>
            <a:cxnSpLocks/>
          </p:cNvCxnSpPr>
          <p:nvPr userDrawn="1"/>
        </p:nvCxnSpPr>
        <p:spPr bwMode="black">
          <a:xfrm rot="3360000">
            <a:off x="7329600" y="0"/>
            <a:ext cx="3630016" cy="6858000"/>
          </a:xfrm>
          <a:prstGeom prst="line">
            <a:avLst/>
          </a:prstGeom>
          <a:ln w="12700">
            <a:solidFill>
              <a:srgbClr val="D5121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1834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Lopetusdia ENG 2">
    <p:bg>
      <p:bgPr>
        <a:solidFill>
          <a:srgbClr val="3E5660"/>
        </a:solidFill>
        <a:effectLst/>
      </p:bgPr>
    </p:bg>
    <p:spTree>
      <p:nvGrpSpPr>
        <p:cNvPr id="1" name=""/>
        <p:cNvGrpSpPr/>
        <p:nvPr/>
      </p:nvGrpSpPr>
      <p:grpSpPr>
        <a:xfrm>
          <a:off x="0" y="0"/>
          <a:ext cx="0" cy="0"/>
          <a:chOff x="0" y="0"/>
          <a:chExt cx="0" cy="0"/>
        </a:xfrm>
      </p:grpSpPr>
      <p:sp>
        <p:nvSpPr>
          <p:cNvPr id="12" name="Freeform 6" descr="Fingrid logo"/>
          <p:cNvSpPr>
            <a:spLocks noChangeAspect="1" noEditPoints="1"/>
          </p:cNvSpPr>
          <p:nvPr/>
        </p:nvSpPr>
        <p:spPr bwMode="black">
          <a:xfrm>
            <a:off x="9193470" y="5655725"/>
            <a:ext cx="2232419" cy="39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6" name="TextBox 11">
            <a:extLst>
              <a:ext uri="{FF2B5EF4-FFF2-40B4-BE49-F238E27FC236}">
                <a16:creationId xmlns:a16="http://schemas.microsoft.com/office/drawing/2014/main" id="{3B885F8B-E704-4666-970C-FD9A60592FE1}"/>
              </a:ext>
            </a:extLst>
          </p:cNvPr>
          <p:cNvSpPr txBox="1"/>
          <p:nvPr/>
        </p:nvSpPr>
        <p:spPr>
          <a:xfrm>
            <a:off x="826739" y="4293096"/>
            <a:ext cx="2487961" cy="2124000"/>
          </a:xfrm>
          <a:prstGeom prst="rect">
            <a:avLst/>
          </a:prstGeom>
          <a:noFill/>
        </p:spPr>
        <p:txBody>
          <a:bodyPr wrap="square" lIns="0" tIns="0" rIns="0" bIns="0" rtlCol="0">
            <a:noAutofit/>
          </a:bodyPr>
          <a:lstStyle/>
          <a:p>
            <a:pPr>
              <a:lnSpc>
                <a:spcPct val="125000"/>
              </a:lnSpc>
            </a:pPr>
            <a:r>
              <a:rPr lang="fi-FI" sz="1400" b="1" noProof="0" dirty="0">
                <a:solidFill>
                  <a:schemeClr val="bg1"/>
                </a:solidFill>
              </a:rPr>
              <a:t>Fingrid Oyj</a:t>
            </a:r>
          </a:p>
          <a:p>
            <a:pPr>
              <a:lnSpc>
                <a:spcPct val="125000"/>
              </a:lnSpc>
            </a:pPr>
            <a:r>
              <a:rPr lang="fi-FI" sz="1400" noProof="0" dirty="0">
                <a:solidFill>
                  <a:schemeClr val="bg1"/>
                </a:solidFill>
              </a:rPr>
              <a:t>Läkkisepäntie 21</a:t>
            </a:r>
          </a:p>
          <a:p>
            <a:pPr>
              <a:lnSpc>
                <a:spcPct val="125000"/>
              </a:lnSpc>
            </a:pPr>
            <a:r>
              <a:rPr lang="fi-FI" sz="1400" noProof="0" dirty="0">
                <a:solidFill>
                  <a:schemeClr val="bg1"/>
                </a:solidFill>
              </a:rPr>
              <a:t>FI-00620 Helsinki</a:t>
            </a:r>
          </a:p>
          <a:p>
            <a:pPr>
              <a:lnSpc>
                <a:spcPct val="125000"/>
              </a:lnSpc>
            </a:pPr>
            <a:r>
              <a:rPr lang="fi-FI" sz="1400" noProof="0" dirty="0">
                <a:solidFill>
                  <a:schemeClr val="bg1"/>
                </a:solidFill>
              </a:rPr>
              <a:t>P.O.Box 530</a:t>
            </a:r>
          </a:p>
          <a:p>
            <a:pPr>
              <a:lnSpc>
                <a:spcPct val="125000"/>
              </a:lnSpc>
            </a:pPr>
            <a:r>
              <a:rPr lang="fi-FI" sz="1400" noProof="0" dirty="0">
                <a:solidFill>
                  <a:schemeClr val="bg1"/>
                </a:solidFill>
              </a:rPr>
              <a:t>FI-00101 Helsinki, Finland</a:t>
            </a:r>
          </a:p>
          <a:p>
            <a:pPr>
              <a:lnSpc>
                <a:spcPct val="125000"/>
              </a:lnSpc>
            </a:pPr>
            <a:r>
              <a:rPr lang="fi-FI" sz="1400" noProof="0" dirty="0">
                <a:solidFill>
                  <a:schemeClr val="bg1"/>
                </a:solidFill>
              </a:rPr>
              <a:t>Tel. +358 30 395 5000</a:t>
            </a:r>
          </a:p>
          <a:p>
            <a:pPr>
              <a:lnSpc>
                <a:spcPct val="125000"/>
              </a:lnSpc>
            </a:pPr>
            <a:r>
              <a:rPr lang="fi-FI" sz="1400" noProof="0" dirty="0" err="1">
                <a:solidFill>
                  <a:schemeClr val="bg1"/>
                </a:solidFill>
              </a:rPr>
              <a:t>www.fingrid.fi</a:t>
            </a:r>
            <a:endParaRPr lang="fi-FI" sz="1400" noProof="0" dirty="0">
              <a:solidFill>
                <a:schemeClr val="bg1"/>
              </a:solidFill>
            </a:endParaRPr>
          </a:p>
        </p:txBody>
      </p:sp>
      <p:sp>
        <p:nvSpPr>
          <p:cNvPr id="11" name="Otsikko 3">
            <a:extLst>
              <a:ext uri="{FF2B5EF4-FFF2-40B4-BE49-F238E27FC236}">
                <a16:creationId xmlns:a16="http://schemas.microsoft.com/office/drawing/2014/main" id="{9FDC4D26-30DA-4B2B-B573-6AC744FEA432}"/>
              </a:ext>
            </a:extLst>
          </p:cNvPr>
          <p:cNvSpPr>
            <a:spLocks noGrp="1"/>
          </p:cNvSpPr>
          <p:nvPr>
            <p:ph type="title"/>
          </p:nvPr>
        </p:nvSpPr>
        <p:spPr>
          <a:xfrm>
            <a:off x="838199" y="767378"/>
            <a:ext cx="8355271" cy="1260000"/>
          </a:xfrm>
        </p:spPr>
        <p:txBody>
          <a:bodyPr anchor="t"/>
          <a:lstStyle>
            <a:lvl1pPr>
              <a:defRPr sz="4100">
                <a:solidFill>
                  <a:schemeClr val="bg1"/>
                </a:solidFill>
              </a:defRPr>
            </a:lvl1pPr>
          </a:lstStyle>
          <a:p>
            <a:r>
              <a:rPr lang="en-US"/>
              <a:t>Click to edit Master title style</a:t>
            </a:r>
            <a:endParaRPr lang="fi-FI" dirty="0"/>
          </a:p>
        </p:txBody>
      </p:sp>
      <p:cxnSp>
        <p:nvCxnSpPr>
          <p:cNvPr id="14" name="Straight Connector 6">
            <a:extLst>
              <a:ext uri="{FF2B5EF4-FFF2-40B4-BE49-F238E27FC236}">
                <a16:creationId xmlns:a16="http://schemas.microsoft.com/office/drawing/2014/main" id="{8CBB77B8-E8E4-4BB8-B4CF-28356FE08134}"/>
              </a:ext>
            </a:extLst>
          </p:cNvPr>
          <p:cNvCxnSpPr>
            <a:cxnSpLocks/>
          </p:cNvCxnSpPr>
          <p:nvPr/>
        </p:nvCxnSpPr>
        <p:spPr bwMode="black">
          <a:xfrm rot="3360000">
            <a:off x="7329600" y="0"/>
            <a:ext cx="3630016" cy="685800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6011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Lopetusdia kuvalla">
    <p:spTree>
      <p:nvGrpSpPr>
        <p:cNvPr id="1" name=""/>
        <p:cNvGrpSpPr/>
        <p:nvPr/>
      </p:nvGrpSpPr>
      <p:grpSpPr>
        <a:xfrm>
          <a:off x="0" y="0"/>
          <a:ext cx="0" cy="0"/>
          <a:chOff x="0" y="0"/>
          <a:chExt cx="0" cy="0"/>
        </a:xfrm>
      </p:grpSpPr>
      <p:sp>
        <p:nvSpPr>
          <p:cNvPr id="12" name="Freeform 6" descr="Fingrid logo"/>
          <p:cNvSpPr>
            <a:spLocks noChangeAspect="1" noEditPoints="1"/>
          </p:cNvSpPr>
          <p:nvPr/>
        </p:nvSpPr>
        <p:spPr bwMode="auto">
          <a:xfrm>
            <a:off x="9193470" y="5655725"/>
            <a:ext cx="2232419" cy="39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Otsikko 3">
            <a:extLst>
              <a:ext uri="{FF2B5EF4-FFF2-40B4-BE49-F238E27FC236}">
                <a16:creationId xmlns:a16="http://schemas.microsoft.com/office/drawing/2014/main" id="{CDB90307-7171-458F-9E75-8CA5AF0C801A}"/>
              </a:ext>
            </a:extLst>
          </p:cNvPr>
          <p:cNvSpPr>
            <a:spLocks noGrp="1"/>
          </p:cNvSpPr>
          <p:nvPr>
            <p:ph type="title"/>
          </p:nvPr>
        </p:nvSpPr>
        <p:spPr>
          <a:xfrm>
            <a:off x="838199" y="2889000"/>
            <a:ext cx="6337801" cy="1260000"/>
          </a:xfrm>
        </p:spPr>
        <p:txBody>
          <a:bodyPr anchor="t"/>
          <a:lstStyle>
            <a:lvl1pPr>
              <a:defRPr sz="4100">
                <a:solidFill>
                  <a:srgbClr val="3E5660"/>
                </a:solidFill>
              </a:defRPr>
            </a:lvl1pPr>
          </a:lstStyle>
          <a:p>
            <a:r>
              <a:rPr lang="en-US"/>
              <a:t>Click to edit Master title style</a:t>
            </a:r>
            <a:endParaRPr lang="fi-FI" dirty="0"/>
          </a:p>
        </p:txBody>
      </p:sp>
      <p:sp>
        <p:nvSpPr>
          <p:cNvPr id="6" name="TextBox 11">
            <a:extLst>
              <a:ext uri="{FF2B5EF4-FFF2-40B4-BE49-F238E27FC236}">
                <a16:creationId xmlns:a16="http://schemas.microsoft.com/office/drawing/2014/main" id="{B18D62C7-990D-4510-842B-437359721B71}"/>
              </a:ext>
            </a:extLst>
          </p:cNvPr>
          <p:cNvSpPr txBox="1"/>
          <p:nvPr userDrawn="1"/>
        </p:nvSpPr>
        <p:spPr>
          <a:xfrm>
            <a:off x="826739" y="4293096"/>
            <a:ext cx="2487961" cy="2124000"/>
          </a:xfrm>
          <a:prstGeom prst="rect">
            <a:avLst/>
          </a:prstGeom>
          <a:noFill/>
        </p:spPr>
        <p:txBody>
          <a:bodyPr wrap="square" lIns="0" tIns="0" rIns="0" bIns="0" rtlCol="0">
            <a:noAutofit/>
          </a:bodyPr>
          <a:lstStyle/>
          <a:p>
            <a:pPr>
              <a:lnSpc>
                <a:spcPct val="125000"/>
              </a:lnSpc>
            </a:pPr>
            <a:r>
              <a:rPr lang="fi-FI" sz="1400" b="1" noProof="0" dirty="0">
                <a:solidFill>
                  <a:schemeClr val="accent2"/>
                </a:solidFill>
              </a:rPr>
              <a:t>Fingrid Oyj</a:t>
            </a:r>
          </a:p>
          <a:p>
            <a:pPr>
              <a:lnSpc>
                <a:spcPct val="125000"/>
              </a:lnSpc>
            </a:pPr>
            <a:r>
              <a:rPr lang="fi-FI" sz="1400" noProof="0" dirty="0">
                <a:solidFill>
                  <a:schemeClr val="accent2"/>
                </a:solidFill>
              </a:rPr>
              <a:t>Läkkisepäntie 21</a:t>
            </a:r>
          </a:p>
          <a:p>
            <a:pPr>
              <a:lnSpc>
                <a:spcPct val="125000"/>
              </a:lnSpc>
            </a:pPr>
            <a:r>
              <a:rPr lang="fi-FI" sz="1400" noProof="0" dirty="0">
                <a:solidFill>
                  <a:schemeClr val="accent2"/>
                </a:solidFill>
              </a:rPr>
              <a:t>FI-00620 Helsinki</a:t>
            </a:r>
          </a:p>
          <a:p>
            <a:pPr>
              <a:lnSpc>
                <a:spcPct val="125000"/>
              </a:lnSpc>
            </a:pPr>
            <a:r>
              <a:rPr lang="fi-FI" sz="1400" noProof="0" dirty="0">
                <a:solidFill>
                  <a:schemeClr val="accent2"/>
                </a:solidFill>
              </a:rPr>
              <a:t>P.O.Box 530</a:t>
            </a:r>
          </a:p>
          <a:p>
            <a:pPr>
              <a:lnSpc>
                <a:spcPct val="125000"/>
              </a:lnSpc>
            </a:pPr>
            <a:r>
              <a:rPr lang="fi-FI" sz="1400" noProof="0" dirty="0">
                <a:solidFill>
                  <a:schemeClr val="accent2"/>
                </a:solidFill>
              </a:rPr>
              <a:t>FI-00101 Helsinki, Finland</a:t>
            </a:r>
          </a:p>
          <a:p>
            <a:pPr>
              <a:lnSpc>
                <a:spcPct val="125000"/>
              </a:lnSpc>
            </a:pPr>
            <a:r>
              <a:rPr lang="fi-FI" sz="1400" noProof="0" dirty="0">
                <a:solidFill>
                  <a:schemeClr val="accent2"/>
                </a:solidFill>
              </a:rPr>
              <a:t>Tel. +358 30 395 5000</a:t>
            </a:r>
          </a:p>
          <a:p>
            <a:pPr marL="0" marR="0" lvl="0" indent="0" algn="l" defTabSz="914400" rtl="0" eaLnBrk="1" fontAlgn="auto" latinLnBrk="0" hangingPunct="1">
              <a:lnSpc>
                <a:spcPct val="125000"/>
              </a:lnSpc>
              <a:spcBef>
                <a:spcPts val="0"/>
              </a:spcBef>
              <a:spcAft>
                <a:spcPts val="0"/>
              </a:spcAft>
              <a:buClrTx/>
              <a:buSzTx/>
              <a:buFontTx/>
              <a:buNone/>
              <a:tabLst/>
              <a:defRPr/>
            </a:pPr>
            <a:r>
              <a:rPr lang="fi-FI" sz="1400" noProof="0" dirty="0" err="1">
                <a:solidFill>
                  <a:schemeClr val="accent2"/>
                </a:solidFill>
              </a:rPr>
              <a:t>www.fingrid.fi</a:t>
            </a:r>
            <a:endParaRPr lang="fi-FI" sz="1400" noProof="0" dirty="0">
              <a:solidFill>
                <a:schemeClr val="accent2"/>
              </a:solidFill>
            </a:endParaRPr>
          </a:p>
          <a:p>
            <a:pPr>
              <a:lnSpc>
                <a:spcPct val="125000"/>
              </a:lnSpc>
            </a:pPr>
            <a:endParaRPr lang="fi-FI" sz="1400" noProof="0" dirty="0">
              <a:solidFill>
                <a:schemeClr val="accent2"/>
              </a:solidFill>
            </a:endParaRPr>
          </a:p>
        </p:txBody>
      </p:sp>
      <p:sp>
        <p:nvSpPr>
          <p:cNvPr id="14" name="Tekstiruutu 13">
            <a:hlinkClick r:id="rId2"/>
            <a:extLst>
              <a:ext uri="{FF2B5EF4-FFF2-40B4-BE49-F238E27FC236}">
                <a16:creationId xmlns:a16="http://schemas.microsoft.com/office/drawing/2014/main" id="{5D467619-83CC-4F44-B5DC-D4BD73E45845}"/>
              </a:ext>
            </a:extLst>
          </p:cNvPr>
          <p:cNvSpPr txBox="1"/>
          <p:nvPr/>
        </p:nvSpPr>
        <p:spPr>
          <a:xfrm>
            <a:off x="826739" y="6391221"/>
            <a:ext cx="1116000" cy="252000"/>
          </a:xfrm>
          <a:prstGeom prst="rect">
            <a:avLst/>
          </a:prstGeom>
          <a:noFill/>
        </p:spPr>
        <p:txBody>
          <a:bodyPr wrap="square" rtlCol="0">
            <a:spAutoFit/>
          </a:bodyPr>
          <a:lstStyle/>
          <a:p>
            <a:endParaRPr lang="fi-FI" dirty="0" err="1">
              <a:solidFill>
                <a:schemeClr val="accent2"/>
              </a:solidFill>
            </a:endParaRPr>
          </a:p>
        </p:txBody>
      </p:sp>
      <p:sp>
        <p:nvSpPr>
          <p:cNvPr id="2" name="Kuvan paikkamerkki 5">
            <a:extLst>
              <a:ext uri="{FF2B5EF4-FFF2-40B4-BE49-F238E27FC236}">
                <a16:creationId xmlns:a16="http://schemas.microsoft.com/office/drawing/2014/main" id="{FE16E23D-A354-0AF7-4877-8A09D8C3FCF7}"/>
              </a:ext>
            </a:extLst>
          </p:cNvPr>
          <p:cNvSpPr>
            <a:spLocks noGrp="1"/>
          </p:cNvSpPr>
          <p:nvPr>
            <p:ph type="pic" sz="quarter" idx="11"/>
          </p:nvPr>
        </p:nvSpPr>
        <p:spPr>
          <a:xfrm>
            <a:off x="0" y="1"/>
            <a:ext cx="12192000" cy="2343150"/>
          </a:xfrm>
        </p:spPr>
        <p:txBody>
          <a:bodyPr anchor="ctr"/>
          <a:lstStyle>
            <a:lvl1pPr marL="0" indent="0" algn="ctr">
              <a:buNone/>
              <a:defRPr/>
            </a:lvl1pPr>
          </a:lstStyle>
          <a:p>
            <a:r>
              <a:rPr lang="en-US"/>
              <a:t>Click icon to add picture</a:t>
            </a:r>
            <a:endParaRPr lang="fi-FI" dirty="0"/>
          </a:p>
        </p:txBody>
      </p:sp>
    </p:spTree>
    <p:extLst>
      <p:ext uri="{BB962C8B-B14F-4D97-AF65-F5344CB8AC3E}">
        <p14:creationId xmlns:p14="http://schemas.microsoft.com/office/powerpoint/2010/main" val="23352281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Lopetusdia kuvalla 2">
    <p:bg>
      <p:bgPr>
        <a:solidFill>
          <a:srgbClr val="3E5660"/>
        </a:solidFill>
        <a:effectLst/>
      </p:bgPr>
    </p:bg>
    <p:spTree>
      <p:nvGrpSpPr>
        <p:cNvPr id="1" name=""/>
        <p:cNvGrpSpPr/>
        <p:nvPr/>
      </p:nvGrpSpPr>
      <p:grpSpPr>
        <a:xfrm>
          <a:off x="0" y="0"/>
          <a:ext cx="0" cy="0"/>
          <a:chOff x="0" y="0"/>
          <a:chExt cx="0" cy="0"/>
        </a:xfrm>
      </p:grpSpPr>
      <p:sp>
        <p:nvSpPr>
          <p:cNvPr id="12" name="Freeform 6" descr="Fingrid logo"/>
          <p:cNvSpPr>
            <a:spLocks noChangeAspect="1" noEditPoints="1"/>
          </p:cNvSpPr>
          <p:nvPr/>
        </p:nvSpPr>
        <p:spPr bwMode="black">
          <a:xfrm>
            <a:off x="9193470" y="5655725"/>
            <a:ext cx="2232419" cy="39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
        <p:nvSpPr>
          <p:cNvPr id="4" name="Otsikko 3">
            <a:extLst>
              <a:ext uri="{FF2B5EF4-FFF2-40B4-BE49-F238E27FC236}">
                <a16:creationId xmlns:a16="http://schemas.microsoft.com/office/drawing/2014/main" id="{CDB90307-7171-458F-9E75-8CA5AF0C801A}"/>
              </a:ext>
            </a:extLst>
          </p:cNvPr>
          <p:cNvSpPr>
            <a:spLocks noGrp="1"/>
          </p:cNvSpPr>
          <p:nvPr>
            <p:ph type="title"/>
          </p:nvPr>
        </p:nvSpPr>
        <p:spPr>
          <a:xfrm>
            <a:off x="838199" y="2890800"/>
            <a:ext cx="6336000" cy="1260000"/>
          </a:xfrm>
        </p:spPr>
        <p:txBody>
          <a:bodyPr anchor="t"/>
          <a:lstStyle>
            <a:lvl1pPr>
              <a:defRPr sz="4100">
                <a:solidFill>
                  <a:schemeClr val="bg1"/>
                </a:solidFill>
              </a:defRPr>
            </a:lvl1pPr>
          </a:lstStyle>
          <a:p>
            <a:r>
              <a:rPr lang="en-US"/>
              <a:t>Click to edit Master title style</a:t>
            </a:r>
            <a:endParaRPr lang="fi-FI" dirty="0"/>
          </a:p>
        </p:txBody>
      </p:sp>
      <p:sp>
        <p:nvSpPr>
          <p:cNvPr id="6" name="TextBox 11">
            <a:extLst>
              <a:ext uri="{FF2B5EF4-FFF2-40B4-BE49-F238E27FC236}">
                <a16:creationId xmlns:a16="http://schemas.microsoft.com/office/drawing/2014/main" id="{3B885F8B-E704-4666-970C-FD9A60592FE1}"/>
              </a:ext>
            </a:extLst>
          </p:cNvPr>
          <p:cNvSpPr txBox="1"/>
          <p:nvPr/>
        </p:nvSpPr>
        <p:spPr>
          <a:xfrm>
            <a:off x="826739" y="4293096"/>
            <a:ext cx="2487961" cy="2124000"/>
          </a:xfrm>
          <a:prstGeom prst="rect">
            <a:avLst/>
          </a:prstGeom>
          <a:noFill/>
        </p:spPr>
        <p:txBody>
          <a:bodyPr wrap="square" lIns="0" tIns="0" rIns="0" bIns="0" rtlCol="0">
            <a:noAutofit/>
          </a:bodyPr>
          <a:lstStyle/>
          <a:p>
            <a:pPr>
              <a:lnSpc>
                <a:spcPct val="125000"/>
              </a:lnSpc>
            </a:pPr>
            <a:r>
              <a:rPr lang="fi-FI" sz="1400" b="1" noProof="0" dirty="0">
                <a:solidFill>
                  <a:schemeClr val="bg1"/>
                </a:solidFill>
              </a:rPr>
              <a:t>Fingrid Oyj</a:t>
            </a:r>
          </a:p>
          <a:p>
            <a:pPr>
              <a:lnSpc>
                <a:spcPct val="125000"/>
              </a:lnSpc>
            </a:pPr>
            <a:r>
              <a:rPr lang="fi-FI" sz="1400" noProof="0" dirty="0">
                <a:solidFill>
                  <a:schemeClr val="bg1"/>
                </a:solidFill>
              </a:rPr>
              <a:t>Läkkisepäntie 21</a:t>
            </a:r>
          </a:p>
          <a:p>
            <a:pPr>
              <a:lnSpc>
                <a:spcPct val="125000"/>
              </a:lnSpc>
            </a:pPr>
            <a:r>
              <a:rPr lang="fi-FI" sz="1400" noProof="0" dirty="0">
                <a:solidFill>
                  <a:schemeClr val="bg1"/>
                </a:solidFill>
              </a:rPr>
              <a:t>FI-00620 Helsinki</a:t>
            </a:r>
          </a:p>
          <a:p>
            <a:pPr>
              <a:lnSpc>
                <a:spcPct val="125000"/>
              </a:lnSpc>
            </a:pPr>
            <a:r>
              <a:rPr lang="fi-FI" sz="1400" noProof="0" dirty="0">
                <a:solidFill>
                  <a:schemeClr val="bg1"/>
                </a:solidFill>
              </a:rPr>
              <a:t>P.O.Box 530</a:t>
            </a:r>
          </a:p>
          <a:p>
            <a:pPr>
              <a:lnSpc>
                <a:spcPct val="125000"/>
              </a:lnSpc>
            </a:pPr>
            <a:r>
              <a:rPr lang="fi-FI" sz="1400" noProof="0" dirty="0">
                <a:solidFill>
                  <a:schemeClr val="bg1"/>
                </a:solidFill>
              </a:rPr>
              <a:t>FI-00101 Helsinki, Finland</a:t>
            </a:r>
          </a:p>
          <a:p>
            <a:pPr>
              <a:lnSpc>
                <a:spcPct val="125000"/>
              </a:lnSpc>
            </a:pPr>
            <a:r>
              <a:rPr lang="fi-FI" sz="1400" noProof="0" dirty="0">
                <a:solidFill>
                  <a:schemeClr val="bg1"/>
                </a:solidFill>
              </a:rPr>
              <a:t>Tel. +358 30 395 5000</a:t>
            </a:r>
          </a:p>
          <a:p>
            <a:pPr>
              <a:lnSpc>
                <a:spcPct val="125000"/>
              </a:lnSpc>
            </a:pPr>
            <a:r>
              <a:rPr lang="fi-FI" sz="1400" noProof="0" dirty="0" err="1">
                <a:solidFill>
                  <a:schemeClr val="bg1"/>
                </a:solidFill>
              </a:rPr>
              <a:t>www.fingrid.fi</a:t>
            </a:r>
            <a:endParaRPr lang="fi-FI" sz="1400" noProof="0" dirty="0">
              <a:solidFill>
                <a:schemeClr val="bg1"/>
              </a:solidFill>
            </a:endParaRPr>
          </a:p>
        </p:txBody>
      </p:sp>
      <p:sp>
        <p:nvSpPr>
          <p:cNvPr id="9" name="Tekstiruutu 8">
            <a:hlinkClick r:id="rId2"/>
            <a:extLst>
              <a:ext uri="{FF2B5EF4-FFF2-40B4-BE49-F238E27FC236}">
                <a16:creationId xmlns:a16="http://schemas.microsoft.com/office/drawing/2014/main" id="{1F341FBD-141D-4D2A-97F5-32F60993930F}"/>
              </a:ext>
            </a:extLst>
          </p:cNvPr>
          <p:cNvSpPr txBox="1"/>
          <p:nvPr/>
        </p:nvSpPr>
        <p:spPr>
          <a:xfrm>
            <a:off x="826739" y="6391221"/>
            <a:ext cx="1116000" cy="252000"/>
          </a:xfrm>
          <a:prstGeom prst="rect">
            <a:avLst/>
          </a:prstGeom>
          <a:noFill/>
        </p:spPr>
        <p:txBody>
          <a:bodyPr wrap="square" rtlCol="0">
            <a:spAutoFit/>
          </a:bodyPr>
          <a:lstStyle/>
          <a:p>
            <a:endParaRPr lang="fi-FI" dirty="0" err="1">
              <a:solidFill>
                <a:schemeClr val="accent2"/>
              </a:solidFill>
            </a:endParaRPr>
          </a:p>
        </p:txBody>
      </p:sp>
      <p:sp>
        <p:nvSpPr>
          <p:cNvPr id="5" name="Kuvan paikkamerkki 5">
            <a:extLst>
              <a:ext uri="{FF2B5EF4-FFF2-40B4-BE49-F238E27FC236}">
                <a16:creationId xmlns:a16="http://schemas.microsoft.com/office/drawing/2014/main" id="{EABA8E9B-6107-ACAB-A99B-E1774BE930AF}"/>
              </a:ext>
            </a:extLst>
          </p:cNvPr>
          <p:cNvSpPr>
            <a:spLocks noGrp="1"/>
          </p:cNvSpPr>
          <p:nvPr>
            <p:ph type="pic" sz="quarter" idx="11"/>
          </p:nvPr>
        </p:nvSpPr>
        <p:spPr>
          <a:xfrm>
            <a:off x="0" y="1"/>
            <a:ext cx="12192000" cy="2343150"/>
          </a:xfrm>
        </p:spPr>
        <p:txBody>
          <a:bodyPr anchor="ctr"/>
          <a:lstStyle>
            <a:lvl1pPr marL="0" indent="0" algn="ctr">
              <a:buNone/>
              <a:defRPr/>
            </a:lvl1pPr>
          </a:lstStyle>
          <a:p>
            <a:r>
              <a:rPr lang="en-US"/>
              <a:t>Click icon to add picture</a:t>
            </a:r>
            <a:endParaRPr lang="fi-FI" dirty="0"/>
          </a:p>
        </p:txBody>
      </p:sp>
    </p:spTree>
    <p:extLst>
      <p:ext uri="{BB962C8B-B14F-4D97-AF65-F5344CB8AC3E}">
        <p14:creationId xmlns:p14="http://schemas.microsoft.com/office/powerpoint/2010/main" val="3542442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Otsikkodia 2">
    <p:bg>
      <p:bgPr>
        <a:solidFill>
          <a:schemeClr val="accent2"/>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213400" y="1854199"/>
            <a:ext cx="5112000" cy="2880000"/>
          </a:xfrm>
        </p:spPr>
        <p:txBody>
          <a:bodyPr anchor="t"/>
          <a:lstStyle>
            <a:lvl1pPr algn="l">
              <a:lnSpc>
                <a:spcPct val="100000"/>
              </a:lnSpc>
              <a:spcBef>
                <a:spcPts val="600"/>
              </a:spcBef>
              <a:defRPr sz="48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br>
              <a:rPr lang="fi-FI" dirty="0"/>
            </a:br>
            <a:endParaRPr lang="fi-FI" dirty="0"/>
          </a:p>
        </p:txBody>
      </p:sp>
      <p:sp>
        <p:nvSpPr>
          <p:cNvPr id="3" name="Alaotsikko 2"/>
          <p:cNvSpPr>
            <a:spLocks noGrp="1"/>
          </p:cNvSpPr>
          <p:nvPr>
            <p:ph type="subTitle" idx="1"/>
          </p:nvPr>
        </p:nvSpPr>
        <p:spPr>
          <a:xfrm>
            <a:off x="6213600" y="4753478"/>
            <a:ext cx="5112000" cy="648000"/>
          </a:xfrm>
        </p:spPr>
        <p:txBody>
          <a:bodyPr anchor="t"/>
          <a:lstStyle>
            <a:lvl1pPr marL="0" indent="0" algn="l">
              <a:spcBef>
                <a:spcPts val="8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sp>
        <p:nvSpPr>
          <p:cNvPr id="7" name="Freeform 6" descr="Fingrid logo"/>
          <p:cNvSpPr>
            <a:spLocks noChangeAspect="1" noEditPoints="1"/>
          </p:cNvSpPr>
          <p:nvPr/>
        </p:nvSpPr>
        <p:spPr bwMode="black">
          <a:xfrm>
            <a:off x="9392574" y="5870367"/>
            <a:ext cx="2306861" cy="409205"/>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cxnSp>
        <p:nvCxnSpPr>
          <p:cNvPr id="8" name="Straight Connector 8"/>
          <p:cNvCxnSpPr>
            <a:cxnSpLocks/>
          </p:cNvCxnSpPr>
          <p:nvPr/>
        </p:nvCxnSpPr>
        <p:spPr>
          <a:xfrm rot="-120000" flipV="1">
            <a:off x="7180763" y="841708"/>
            <a:ext cx="396000" cy="7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äivämäärän paikkamerkki 10">
            <a:extLst>
              <a:ext uri="{FF2B5EF4-FFF2-40B4-BE49-F238E27FC236}">
                <a16:creationId xmlns:a16="http://schemas.microsoft.com/office/drawing/2014/main" id="{4638068C-7F52-4BCA-85C8-26298F2399E5}"/>
              </a:ext>
            </a:extLst>
          </p:cNvPr>
          <p:cNvSpPr>
            <a:spLocks noGrp="1"/>
          </p:cNvSpPr>
          <p:nvPr>
            <p:ph type="dt" sz="half" idx="11"/>
          </p:nvPr>
        </p:nvSpPr>
        <p:spPr>
          <a:xfrm>
            <a:off x="5735960" y="1097796"/>
            <a:ext cx="1322733" cy="209260"/>
          </a:xfrm>
          <a:prstGeom prst="rect">
            <a:avLst/>
          </a:prstGeom>
        </p:spPr>
        <p:txBody>
          <a:bodyPr/>
          <a:lstStyle>
            <a:lvl1pPr algn="r">
              <a:defRPr sz="1600">
                <a:solidFill>
                  <a:schemeClr val="bg1"/>
                </a:solidFill>
              </a:defRPr>
            </a:lvl1pPr>
          </a:lstStyle>
          <a:p>
            <a:fld id="{5C809DC7-BEA6-3446-9E74-D3126B248120}" type="datetime1">
              <a:rPr lang="fi-FI" smtClean="0"/>
              <a:t>3.3.2026</a:t>
            </a:fld>
            <a:endParaRPr lang="fi-FI" dirty="0"/>
          </a:p>
        </p:txBody>
      </p:sp>
      <p:sp>
        <p:nvSpPr>
          <p:cNvPr id="12" name="Alatunnisteen paikkamerkki 11">
            <a:extLst>
              <a:ext uri="{FF2B5EF4-FFF2-40B4-BE49-F238E27FC236}">
                <a16:creationId xmlns:a16="http://schemas.microsoft.com/office/drawing/2014/main" id="{63A34FAD-A34B-4EAF-9194-37DA1D5D6246}"/>
              </a:ext>
            </a:extLst>
          </p:cNvPr>
          <p:cNvSpPr>
            <a:spLocks noGrp="1"/>
          </p:cNvSpPr>
          <p:nvPr>
            <p:ph type="ftr" sz="quarter" idx="12"/>
          </p:nvPr>
        </p:nvSpPr>
        <p:spPr>
          <a:xfrm>
            <a:off x="7676813" y="1092568"/>
            <a:ext cx="3672000" cy="214488"/>
          </a:xfrm>
          <a:prstGeom prst="rect">
            <a:avLst/>
          </a:prstGeom>
        </p:spPr>
        <p:txBody>
          <a:bodyPr/>
          <a:lstStyle>
            <a:lvl1pPr algn="l">
              <a:defRPr sz="1600">
                <a:solidFill>
                  <a:schemeClr val="bg1"/>
                </a:solidFill>
              </a:defRPr>
            </a:lvl1pPr>
          </a:lstStyle>
          <a:p>
            <a:endParaRPr lang="fi-FI"/>
          </a:p>
        </p:txBody>
      </p:sp>
      <p:pic>
        <p:nvPicPr>
          <p:cNvPr id="5" name="Kuva 4" descr="Kuva, joka sisältää kohteen rakennus, istuminen, suuri, metalli&#10;&#10;Kuvaus luotu automaattisesti">
            <a:extLst>
              <a:ext uri="{FF2B5EF4-FFF2-40B4-BE49-F238E27FC236}">
                <a16:creationId xmlns:a16="http://schemas.microsoft.com/office/drawing/2014/main" id="{227B0BFC-3DF6-4050-96A6-0D96A8DAB45D}"/>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bwMode="ltGray">
          <a:xfrm>
            <a:off x="0" y="0"/>
            <a:ext cx="5486400" cy="6858000"/>
          </a:xfrm>
          <a:prstGeom prst="rect">
            <a:avLst/>
          </a:prstGeom>
        </p:spPr>
      </p:pic>
    </p:spTree>
    <p:extLst>
      <p:ext uri="{BB962C8B-B14F-4D97-AF65-F5344CB8AC3E}">
        <p14:creationId xmlns:p14="http://schemas.microsoft.com/office/powerpoint/2010/main" val="33769070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tsikkodia vaihdettavalla kuvalla 3">
    <p:bg>
      <p:bgPr>
        <a:solidFill>
          <a:srgbClr val="3E5660"/>
        </a:solidFill>
        <a:effectLst/>
      </p:bgPr>
    </p:bg>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213400" y="1854199"/>
            <a:ext cx="5112000" cy="2880000"/>
          </a:xfrm>
        </p:spPr>
        <p:txBody>
          <a:bodyPr anchor="t"/>
          <a:lstStyle>
            <a:lvl1pPr algn="l">
              <a:lnSpc>
                <a:spcPct val="100000"/>
              </a:lnSpc>
              <a:spcBef>
                <a:spcPts val="600"/>
              </a:spcBef>
              <a:defRPr sz="4800">
                <a:solidFill>
                  <a:schemeClr val="bg1"/>
                </a:solidFill>
              </a:defRPr>
            </a:lvl1p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br>
              <a:rPr lang="fi-FI" dirty="0"/>
            </a:br>
            <a:br>
              <a:rPr lang="fi-FI" dirty="0"/>
            </a:br>
            <a:endParaRPr lang="fi-FI" dirty="0"/>
          </a:p>
        </p:txBody>
      </p:sp>
      <p:sp>
        <p:nvSpPr>
          <p:cNvPr id="3" name="Alaotsikko 2"/>
          <p:cNvSpPr>
            <a:spLocks noGrp="1"/>
          </p:cNvSpPr>
          <p:nvPr>
            <p:ph type="subTitle" idx="1"/>
          </p:nvPr>
        </p:nvSpPr>
        <p:spPr>
          <a:xfrm>
            <a:off x="6213600" y="4753478"/>
            <a:ext cx="5112000" cy="648000"/>
          </a:xfrm>
        </p:spPr>
        <p:txBody>
          <a:bodyPr anchor="t"/>
          <a:lstStyle>
            <a:lvl1pPr marL="0" indent="0" algn="l">
              <a:spcBef>
                <a:spcPts val="600"/>
              </a:spcBef>
              <a:buNone/>
              <a:defRPr sz="1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fi-FI" dirty="0"/>
          </a:p>
        </p:txBody>
      </p:sp>
      <p:cxnSp>
        <p:nvCxnSpPr>
          <p:cNvPr id="8" name="Straight Connector 8"/>
          <p:cNvCxnSpPr>
            <a:cxnSpLocks/>
          </p:cNvCxnSpPr>
          <p:nvPr/>
        </p:nvCxnSpPr>
        <p:spPr>
          <a:xfrm rot="-120000" flipV="1">
            <a:off x="7180763" y="841708"/>
            <a:ext cx="396000" cy="720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Kuvan paikkamerkki 5">
            <a:extLst>
              <a:ext uri="{FF2B5EF4-FFF2-40B4-BE49-F238E27FC236}">
                <a16:creationId xmlns:a16="http://schemas.microsoft.com/office/drawing/2014/main" id="{8782F9BF-DCF5-4448-A093-CD47D223EBF3}"/>
              </a:ext>
            </a:extLst>
          </p:cNvPr>
          <p:cNvSpPr>
            <a:spLocks noGrp="1"/>
          </p:cNvSpPr>
          <p:nvPr>
            <p:ph type="pic" sz="quarter" idx="10"/>
          </p:nvPr>
        </p:nvSpPr>
        <p:spPr>
          <a:xfrm>
            <a:off x="0" y="0"/>
            <a:ext cx="5486400" cy="6881813"/>
          </a:xfrm>
        </p:spPr>
        <p:txBody>
          <a:bodyPr anchor="ctr"/>
          <a:lstStyle>
            <a:lvl1pPr marL="0" indent="0" algn="ctr">
              <a:buNone/>
              <a:defRPr/>
            </a:lvl1pPr>
          </a:lstStyle>
          <a:p>
            <a:r>
              <a:rPr lang="en-US"/>
              <a:t>Click icon to add picture</a:t>
            </a:r>
            <a:endParaRPr lang="fi-FI"/>
          </a:p>
        </p:txBody>
      </p:sp>
      <p:sp>
        <p:nvSpPr>
          <p:cNvPr id="11" name="Päivämäärän paikkamerkki 10">
            <a:extLst>
              <a:ext uri="{FF2B5EF4-FFF2-40B4-BE49-F238E27FC236}">
                <a16:creationId xmlns:a16="http://schemas.microsoft.com/office/drawing/2014/main" id="{4638068C-7F52-4BCA-85C8-26298F2399E5}"/>
              </a:ext>
            </a:extLst>
          </p:cNvPr>
          <p:cNvSpPr>
            <a:spLocks noGrp="1"/>
          </p:cNvSpPr>
          <p:nvPr>
            <p:ph type="dt" sz="half" idx="11"/>
          </p:nvPr>
        </p:nvSpPr>
        <p:spPr>
          <a:xfrm>
            <a:off x="5807968" y="1052736"/>
            <a:ext cx="1250725" cy="287514"/>
          </a:xfrm>
          <a:prstGeom prst="rect">
            <a:avLst/>
          </a:prstGeom>
        </p:spPr>
        <p:txBody>
          <a:bodyPr/>
          <a:lstStyle>
            <a:lvl1pPr algn="r">
              <a:defRPr sz="1600">
                <a:solidFill>
                  <a:schemeClr val="bg1"/>
                </a:solidFill>
              </a:defRPr>
            </a:lvl1pPr>
          </a:lstStyle>
          <a:p>
            <a:fld id="{8574ECCD-77FC-1F40-8991-7C88DF62EB22}" type="datetime1">
              <a:rPr lang="fi-FI" smtClean="0"/>
              <a:t>3.3.2026</a:t>
            </a:fld>
            <a:endParaRPr lang="fi-FI" dirty="0"/>
          </a:p>
        </p:txBody>
      </p:sp>
      <p:sp>
        <p:nvSpPr>
          <p:cNvPr id="12" name="Alatunnisteen paikkamerkki 11">
            <a:extLst>
              <a:ext uri="{FF2B5EF4-FFF2-40B4-BE49-F238E27FC236}">
                <a16:creationId xmlns:a16="http://schemas.microsoft.com/office/drawing/2014/main" id="{63A34FAD-A34B-4EAF-9194-37DA1D5D6246}"/>
              </a:ext>
            </a:extLst>
          </p:cNvPr>
          <p:cNvSpPr>
            <a:spLocks noGrp="1"/>
          </p:cNvSpPr>
          <p:nvPr>
            <p:ph type="ftr" sz="quarter" idx="12"/>
          </p:nvPr>
        </p:nvSpPr>
        <p:spPr>
          <a:xfrm>
            <a:off x="7676813" y="1092568"/>
            <a:ext cx="3672000" cy="214488"/>
          </a:xfrm>
          <a:prstGeom prst="rect">
            <a:avLst/>
          </a:prstGeom>
        </p:spPr>
        <p:txBody>
          <a:bodyPr/>
          <a:lstStyle>
            <a:lvl1pPr algn="l">
              <a:defRPr sz="1600">
                <a:solidFill>
                  <a:schemeClr val="bg1"/>
                </a:solidFill>
              </a:defRPr>
            </a:lvl1pPr>
          </a:lstStyle>
          <a:p>
            <a:endParaRPr lang="fi-FI" dirty="0"/>
          </a:p>
        </p:txBody>
      </p:sp>
      <p:sp>
        <p:nvSpPr>
          <p:cNvPr id="4" name="Freeform 6" descr="Fingrid logo">
            <a:extLst>
              <a:ext uri="{FF2B5EF4-FFF2-40B4-BE49-F238E27FC236}">
                <a16:creationId xmlns:a16="http://schemas.microsoft.com/office/drawing/2014/main" id="{AFADB2A2-283E-DE3F-4B32-1AE2BDE096A0}"/>
              </a:ext>
            </a:extLst>
          </p:cNvPr>
          <p:cNvSpPr>
            <a:spLocks noChangeAspect="1" noEditPoints="1"/>
          </p:cNvSpPr>
          <p:nvPr userDrawn="1"/>
        </p:nvSpPr>
        <p:spPr bwMode="black">
          <a:xfrm>
            <a:off x="9392574" y="5870367"/>
            <a:ext cx="2306861" cy="409205"/>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2303178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a:t>Click to edit Master title style</a:t>
            </a:r>
            <a:endParaRPr lang="fi-FI" dirty="0"/>
          </a:p>
        </p:txBody>
      </p:sp>
      <p:sp>
        <p:nvSpPr>
          <p:cNvPr id="3" name="Sisällön paikkamerkki 2"/>
          <p:cNvSpPr>
            <a:spLocks noGrp="1"/>
          </p:cNvSpPr>
          <p:nvPr>
            <p:ph idx="1" hasCustomPrompt="1"/>
          </p:nvPr>
        </p:nvSpPr>
        <p:spPr/>
        <p:txBody>
          <a:bodyPr/>
          <a:lstStyle>
            <a:lvl1pPr marL="0" indent="0">
              <a:buNone/>
              <a:defRPr/>
            </a:lvl1pPr>
            <a:lvl4pPr marL="324000" indent="0">
              <a:buNone/>
              <a:defRPr/>
            </a:lvl4pPr>
          </a:lstStyle>
          <a:p>
            <a:pPr lvl="0"/>
            <a:r>
              <a:rPr lang="en-US" dirty="0"/>
              <a:t>Click to edit Master text styles</a:t>
            </a:r>
          </a:p>
        </p:txBody>
      </p:sp>
    </p:spTree>
    <p:extLst>
      <p:ext uri="{BB962C8B-B14F-4D97-AF65-F5344CB8AC3E}">
        <p14:creationId xmlns:p14="http://schemas.microsoft.com/office/powerpoint/2010/main" val="32811274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ja sisältö bulle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9C49B-3925-0956-ADE2-503048CDE143}"/>
              </a:ext>
            </a:extLst>
          </p:cNvPr>
          <p:cNvSpPr>
            <a:spLocks noGrp="1"/>
          </p:cNvSpPr>
          <p:nvPr>
            <p:ph type="title"/>
          </p:nvPr>
        </p:nvSpPr>
        <p:spPr/>
        <p:txBody>
          <a:bodyPr/>
          <a:lstStyle/>
          <a:p>
            <a:r>
              <a:rPr lang="en-US"/>
              <a:t>Click to edit Master title style</a:t>
            </a:r>
            <a:endParaRPr lang="en-GB"/>
          </a:p>
        </p:txBody>
      </p:sp>
      <p:sp>
        <p:nvSpPr>
          <p:cNvPr id="6" name="Text Placeholder 5">
            <a:extLst>
              <a:ext uri="{FF2B5EF4-FFF2-40B4-BE49-F238E27FC236}">
                <a16:creationId xmlns:a16="http://schemas.microsoft.com/office/drawing/2014/main" id="{50EAA29F-453F-A468-C34A-8B6270FE0842}"/>
              </a:ext>
            </a:extLst>
          </p:cNvPr>
          <p:cNvSpPr>
            <a:spLocks noGrp="1"/>
          </p:cNvSpPr>
          <p:nvPr>
            <p:ph type="body" sz="quarter" idx="12"/>
          </p:nvPr>
        </p:nvSpPr>
        <p:spPr>
          <a:xfrm>
            <a:off x="839788" y="1556792"/>
            <a:ext cx="10656812" cy="4176464"/>
          </a:xfrm>
        </p:spPr>
        <p:txBody>
          <a:bodyPr/>
          <a:lstStyle>
            <a:lvl1pPr>
              <a:spcBef>
                <a:spcPts val="600"/>
              </a:spcBef>
              <a:defRPr/>
            </a:lvl1pPr>
            <a:lvl2pPr marL="648000" indent="-324000">
              <a:spcBef>
                <a:spcPts val="600"/>
              </a:spcBef>
              <a:buSzPct val="90000"/>
              <a:buFont typeface="Arial" panose="020B0604020202020204" pitchFamily="34" charset="0"/>
              <a:buChar char="•"/>
              <a:defRPr/>
            </a:lvl2pPr>
            <a:lvl3pPr marL="972000" indent="-324000">
              <a:spcBef>
                <a:spcPts val="600"/>
              </a:spcBef>
              <a:buSzPct val="90000"/>
              <a:buFont typeface="Arial" panose="020B0604020202020204" pitchFamily="34" charset="0"/>
              <a:buChar char="•"/>
              <a:defRPr/>
            </a:lvl3pPr>
            <a:lvl4pPr marL="1296000" indent="-324000">
              <a:spcBef>
                <a:spcPts val="600"/>
              </a:spcBef>
              <a:buSzPct val="90000"/>
              <a:buFont typeface="Arial" panose="020B0604020202020204" pitchFamily="34" charset="0"/>
              <a:buChar char="•"/>
              <a:defRPr/>
            </a:lvl4pPr>
            <a:lvl5pPr marL="1620000" indent="-285750">
              <a:spcBef>
                <a:spcPts val="600"/>
              </a:spcBef>
              <a:buSzPct val="900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14505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sältö ja kuva oikealla">
    <p:spTree>
      <p:nvGrpSpPr>
        <p:cNvPr id="1" name=""/>
        <p:cNvGrpSpPr/>
        <p:nvPr/>
      </p:nvGrpSpPr>
      <p:grpSpPr>
        <a:xfrm>
          <a:off x="0" y="0"/>
          <a:ext cx="0" cy="0"/>
          <a:chOff x="0" y="0"/>
          <a:chExt cx="0" cy="0"/>
        </a:xfrm>
      </p:grpSpPr>
      <p:sp>
        <p:nvSpPr>
          <p:cNvPr id="5" name="Kuvan paikkamerkki 5">
            <a:extLst>
              <a:ext uri="{FF2B5EF4-FFF2-40B4-BE49-F238E27FC236}">
                <a16:creationId xmlns:a16="http://schemas.microsoft.com/office/drawing/2014/main" id="{C155D3B8-87B2-F9E3-DEA7-C0F932370BBD}"/>
              </a:ext>
            </a:extLst>
          </p:cNvPr>
          <p:cNvSpPr>
            <a:spLocks noGrp="1"/>
          </p:cNvSpPr>
          <p:nvPr>
            <p:ph type="pic" sz="quarter" idx="13"/>
          </p:nvPr>
        </p:nvSpPr>
        <p:spPr>
          <a:xfrm>
            <a:off x="6699582" y="0"/>
            <a:ext cx="5486400" cy="6881813"/>
          </a:xfrm>
        </p:spPr>
        <p:txBody>
          <a:bodyPr anchor="ctr"/>
          <a:lstStyle>
            <a:lvl1pPr marL="0" indent="0" algn="ctr">
              <a:buNone/>
              <a:defRPr/>
            </a:lvl1pPr>
          </a:lstStyle>
          <a:p>
            <a:r>
              <a:rPr lang="en-US"/>
              <a:t>Click icon to add picture</a:t>
            </a:r>
            <a:endParaRPr lang="fi-FI" dirty="0"/>
          </a:p>
        </p:txBody>
      </p:sp>
      <p:sp>
        <p:nvSpPr>
          <p:cNvPr id="3" name="Sisällön paikkamerkki 2"/>
          <p:cNvSpPr>
            <a:spLocks noGrp="1"/>
          </p:cNvSpPr>
          <p:nvPr>
            <p:ph sz="half" idx="1"/>
          </p:nvPr>
        </p:nvSpPr>
        <p:spPr>
          <a:xfrm>
            <a:off x="838200" y="1628800"/>
            <a:ext cx="5257800" cy="4390400"/>
          </a:xfrm>
        </p:spPr>
        <p:txBody>
          <a:bodyPr/>
          <a:lstStyle>
            <a:lvl1pPr marL="0" indent="0">
              <a:buNone/>
              <a:defRPr/>
            </a:lvl1pPr>
            <a:lvl4pPr marL="324000" indent="0">
              <a:buNone/>
              <a:defRPr/>
            </a:lvl4pPr>
          </a:lstStyle>
          <a:p>
            <a:pPr lvl="0"/>
            <a:r>
              <a:rPr lang="en-US"/>
              <a:t>Click to edit Master text styles</a:t>
            </a:r>
          </a:p>
        </p:txBody>
      </p:sp>
      <p:sp>
        <p:nvSpPr>
          <p:cNvPr id="11" name="Otsikko 10"/>
          <p:cNvSpPr>
            <a:spLocks noGrp="1"/>
          </p:cNvSpPr>
          <p:nvPr>
            <p:ph type="title"/>
          </p:nvPr>
        </p:nvSpPr>
        <p:spPr>
          <a:xfrm>
            <a:off x="838200" y="433548"/>
            <a:ext cx="5257800" cy="1120139"/>
          </a:xfrm>
        </p:spPr>
        <p:txBody>
          <a:bodyPr/>
          <a:lstStyle/>
          <a:p>
            <a:r>
              <a:rPr lang="en-US"/>
              <a:t>Click to edit Master title style</a:t>
            </a:r>
            <a:endParaRPr lang="fi-FI" dirty="0"/>
          </a:p>
        </p:txBody>
      </p:sp>
      <p:sp>
        <p:nvSpPr>
          <p:cNvPr id="7" name="Sisällön paikkamerkki 6">
            <a:extLst>
              <a:ext uri="{FF2B5EF4-FFF2-40B4-BE49-F238E27FC236}">
                <a16:creationId xmlns:a16="http://schemas.microsoft.com/office/drawing/2014/main" id="{77A5D51B-E0F5-55C5-E67B-BD12E9C738A9}"/>
              </a:ext>
            </a:extLst>
          </p:cNvPr>
          <p:cNvSpPr>
            <a:spLocks noGrp="1"/>
          </p:cNvSpPr>
          <p:nvPr>
            <p:ph sz="quarter" idx="14" hasCustomPrompt="1"/>
          </p:nvPr>
        </p:nvSpPr>
        <p:spPr>
          <a:xfrm>
            <a:off x="10488488" y="6237312"/>
            <a:ext cx="1224136" cy="216024"/>
          </a:xfrm>
          <a:blipFill>
            <a:blip r:embed="rId2">
              <a:extLst>
                <a:ext uri="{96DAC541-7B7A-43D3-8B79-37D633B846F1}">
                  <asvg:svgBlip xmlns:asvg="http://schemas.microsoft.com/office/drawing/2016/SVG/main" r:embed="rId3"/>
                </a:ext>
              </a:extLst>
            </a:blip>
            <a:stretch>
              <a:fillRect/>
            </a:stretch>
          </a:blipFill>
        </p:spPr>
        <p:txBody>
          <a:bodyPr/>
          <a:lstStyle>
            <a:lvl1pPr marL="0" indent="0">
              <a:buFontTx/>
              <a:buNone/>
              <a:defRPr/>
            </a:lvl1pPr>
          </a:lstStyle>
          <a:p>
            <a:pPr lvl="0"/>
            <a:r>
              <a:rPr lang="fi-FI" dirty="0"/>
              <a:t>  </a:t>
            </a:r>
          </a:p>
        </p:txBody>
      </p:sp>
    </p:spTree>
    <p:extLst>
      <p:ext uri="{BB962C8B-B14F-4D97-AF65-F5344CB8AC3E}">
        <p14:creationId xmlns:p14="http://schemas.microsoft.com/office/powerpoint/2010/main" val="1163865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sältö ja kuva oikealla punainen">
    <p:bg>
      <p:bgPr>
        <a:solidFill>
          <a:schemeClr val="accent1"/>
        </a:solidFill>
        <a:effectLst/>
      </p:bgPr>
    </p:bg>
    <p:spTree>
      <p:nvGrpSpPr>
        <p:cNvPr id="1" name=""/>
        <p:cNvGrpSpPr/>
        <p:nvPr/>
      </p:nvGrpSpPr>
      <p:grpSpPr>
        <a:xfrm>
          <a:off x="0" y="0"/>
          <a:ext cx="0" cy="0"/>
          <a:chOff x="0" y="0"/>
          <a:chExt cx="0" cy="0"/>
        </a:xfrm>
      </p:grpSpPr>
      <p:sp>
        <p:nvSpPr>
          <p:cNvPr id="5" name="Kuvan paikkamerkki 5">
            <a:extLst>
              <a:ext uri="{FF2B5EF4-FFF2-40B4-BE49-F238E27FC236}">
                <a16:creationId xmlns:a16="http://schemas.microsoft.com/office/drawing/2014/main" id="{C155D3B8-87B2-F9E3-DEA7-C0F932370BBD}"/>
              </a:ext>
            </a:extLst>
          </p:cNvPr>
          <p:cNvSpPr>
            <a:spLocks noGrp="1"/>
          </p:cNvSpPr>
          <p:nvPr>
            <p:ph type="pic" sz="quarter" idx="13"/>
          </p:nvPr>
        </p:nvSpPr>
        <p:spPr>
          <a:xfrm>
            <a:off x="6699582" y="0"/>
            <a:ext cx="5486400" cy="6881813"/>
          </a:xfrm>
        </p:spPr>
        <p:txBody>
          <a:bodyPr anchor="ctr"/>
          <a:lstStyle>
            <a:lvl1pPr marL="0" indent="0" algn="ctr">
              <a:buNone/>
              <a:defRPr>
                <a:solidFill>
                  <a:schemeClr val="bg1"/>
                </a:solidFill>
              </a:defRPr>
            </a:lvl1pPr>
          </a:lstStyle>
          <a:p>
            <a:r>
              <a:rPr lang="en-US"/>
              <a:t>Click icon to add picture</a:t>
            </a:r>
            <a:endParaRPr lang="fi-FI" dirty="0"/>
          </a:p>
        </p:txBody>
      </p:sp>
      <p:sp>
        <p:nvSpPr>
          <p:cNvPr id="3" name="Sisällön paikkamerkki 2"/>
          <p:cNvSpPr>
            <a:spLocks noGrp="1"/>
          </p:cNvSpPr>
          <p:nvPr>
            <p:ph sz="half" idx="1"/>
          </p:nvPr>
        </p:nvSpPr>
        <p:spPr>
          <a:xfrm>
            <a:off x="838200" y="1628800"/>
            <a:ext cx="5257800" cy="4390400"/>
          </a:xfrm>
        </p:spPr>
        <p:txBody>
          <a:bodyPr/>
          <a:lstStyle>
            <a:lvl1pPr marL="0" indent="0">
              <a:buNone/>
              <a:defRPr>
                <a:solidFill>
                  <a:schemeClr val="bg1"/>
                </a:solidFill>
              </a:defRPr>
            </a:lvl1pPr>
            <a:lvl4pPr marL="324000" indent="0">
              <a:buNone/>
              <a:defRPr/>
            </a:lvl4pPr>
          </a:lstStyle>
          <a:p>
            <a:pPr lvl="0"/>
            <a:r>
              <a:rPr lang="en-US"/>
              <a:t>Click to edit Master text styles</a:t>
            </a:r>
          </a:p>
        </p:txBody>
      </p:sp>
      <p:sp>
        <p:nvSpPr>
          <p:cNvPr id="11" name="Otsikko 10"/>
          <p:cNvSpPr>
            <a:spLocks noGrp="1"/>
          </p:cNvSpPr>
          <p:nvPr>
            <p:ph type="title"/>
          </p:nvPr>
        </p:nvSpPr>
        <p:spPr>
          <a:xfrm>
            <a:off x="838200" y="433548"/>
            <a:ext cx="5257800" cy="1120139"/>
          </a:xfrm>
        </p:spPr>
        <p:txBody>
          <a:bodyPr/>
          <a:lstStyle>
            <a:lvl1pPr>
              <a:defRPr>
                <a:solidFill>
                  <a:schemeClr val="bg1"/>
                </a:solidFill>
              </a:defRPr>
            </a:lvl1pPr>
          </a:lstStyle>
          <a:p>
            <a:r>
              <a:rPr lang="en-US"/>
              <a:t>Click to edit Master title style</a:t>
            </a:r>
            <a:endParaRPr lang="fi-FI" dirty="0"/>
          </a:p>
        </p:txBody>
      </p:sp>
      <p:sp>
        <p:nvSpPr>
          <p:cNvPr id="7" name="Sisällön paikkamerkki 6">
            <a:extLst>
              <a:ext uri="{FF2B5EF4-FFF2-40B4-BE49-F238E27FC236}">
                <a16:creationId xmlns:a16="http://schemas.microsoft.com/office/drawing/2014/main" id="{77A5D51B-E0F5-55C5-E67B-BD12E9C738A9}"/>
              </a:ext>
            </a:extLst>
          </p:cNvPr>
          <p:cNvSpPr>
            <a:spLocks noGrp="1"/>
          </p:cNvSpPr>
          <p:nvPr>
            <p:ph sz="quarter" idx="14" hasCustomPrompt="1"/>
          </p:nvPr>
        </p:nvSpPr>
        <p:spPr>
          <a:xfrm>
            <a:off x="10488488" y="6237312"/>
            <a:ext cx="1224136" cy="216024"/>
          </a:xfrm>
          <a:blipFill>
            <a:blip r:embed="rId2">
              <a:extLst>
                <a:ext uri="{96DAC541-7B7A-43D3-8B79-37D633B846F1}">
                  <asvg:svgBlip xmlns:asvg="http://schemas.microsoft.com/office/drawing/2016/SVG/main" r:embed="rId3"/>
                </a:ext>
              </a:extLst>
            </a:blip>
            <a:stretch>
              <a:fillRect/>
            </a:stretch>
          </a:blipFill>
        </p:spPr>
        <p:txBody>
          <a:bodyPr/>
          <a:lstStyle>
            <a:lvl1pPr marL="0" indent="0">
              <a:buFontTx/>
              <a:buNone/>
              <a:defRPr/>
            </a:lvl1pPr>
          </a:lstStyle>
          <a:p>
            <a:pPr lvl="0"/>
            <a:r>
              <a:rPr lang="fi-FI" dirty="0"/>
              <a:t>  </a:t>
            </a:r>
          </a:p>
        </p:txBody>
      </p:sp>
    </p:spTree>
    <p:extLst>
      <p:ext uri="{BB962C8B-B14F-4D97-AF65-F5344CB8AC3E}">
        <p14:creationId xmlns:p14="http://schemas.microsoft.com/office/powerpoint/2010/main" val="60679425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433549"/>
            <a:ext cx="10515600" cy="1116000"/>
          </a:xfrm>
          <a:prstGeom prst="rect">
            <a:avLst/>
          </a:prstGeom>
        </p:spPr>
        <p:txBody>
          <a:bodyPr vert="horz" lIns="0" tIns="0" rIns="0" bIns="0" rtlCol="0" anchor="ctr">
            <a:noAutofit/>
          </a:bodyPr>
          <a:lstStyle/>
          <a:p>
            <a:r>
              <a:rPr lang="fi-FI" dirty="0"/>
              <a:t>Muokkaa </a:t>
            </a:r>
            <a:r>
              <a:rPr lang="fi-FI" dirty="0" err="1"/>
              <a:t>ots</a:t>
            </a:r>
            <a:r>
              <a:rPr lang="fi-FI" dirty="0"/>
              <a:t>.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838200" y="1555200"/>
            <a:ext cx="10515600" cy="4464000"/>
          </a:xfrm>
          <a:prstGeom prst="rect">
            <a:avLst/>
          </a:prstGeom>
        </p:spPr>
        <p:txBody>
          <a:bodyPr vert="horz" lIns="0" tIns="0" rIns="0" bIns="0" rtlCol="0">
            <a:noAutofit/>
          </a:bodyPr>
          <a:lstStyle/>
          <a:p>
            <a:pPr lvl="0"/>
            <a:r>
              <a:rPr lang="en-US" dirty="0"/>
              <a:t>Click to edit Master text styles</a:t>
            </a:r>
          </a:p>
          <a:p>
            <a:pPr lvl="3"/>
            <a:r>
              <a:rPr lang="en-US" dirty="0"/>
              <a:t>Second level</a:t>
            </a:r>
          </a:p>
        </p:txBody>
      </p:sp>
      <p:sp>
        <p:nvSpPr>
          <p:cNvPr id="7" name="Freeform 6" descr="Fingrid logo"/>
          <p:cNvSpPr>
            <a:spLocks noChangeAspect="1" noEditPoints="1"/>
          </p:cNvSpPr>
          <p:nvPr/>
        </p:nvSpPr>
        <p:spPr bwMode="auto">
          <a:xfrm>
            <a:off x="10494893" y="6237288"/>
            <a:ext cx="1217682" cy="216000"/>
          </a:xfrm>
          <a:custGeom>
            <a:avLst/>
            <a:gdLst>
              <a:gd name="T0" fmla="*/ 2515 w 4822"/>
              <a:gd name="T1" fmla="*/ 636 h 856"/>
              <a:gd name="T2" fmla="*/ 2410 w 4822"/>
              <a:gd name="T3" fmla="*/ 696 h 856"/>
              <a:gd name="T4" fmla="*/ 2287 w 4822"/>
              <a:gd name="T5" fmla="*/ 701 h 856"/>
              <a:gd name="T6" fmla="*/ 2182 w 4822"/>
              <a:gd name="T7" fmla="*/ 651 h 856"/>
              <a:gd name="T8" fmla="*/ 2121 w 4822"/>
              <a:gd name="T9" fmla="*/ 584 h 856"/>
              <a:gd name="T10" fmla="*/ 2081 w 4822"/>
              <a:gd name="T11" fmla="*/ 484 h 856"/>
              <a:gd name="T12" fmla="*/ 2081 w 4822"/>
              <a:gd name="T13" fmla="*/ 372 h 856"/>
              <a:gd name="T14" fmla="*/ 2121 w 4822"/>
              <a:gd name="T15" fmla="*/ 272 h 856"/>
              <a:gd name="T16" fmla="*/ 2172 w 4822"/>
              <a:gd name="T17" fmla="*/ 212 h 856"/>
              <a:gd name="T18" fmla="*/ 2260 w 4822"/>
              <a:gd name="T19" fmla="*/ 162 h 856"/>
              <a:gd name="T20" fmla="*/ 2368 w 4822"/>
              <a:gd name="T21" fmla="*/ 151 h 856"/>
              <a:gd name="T22" fmla="*/ 2472 w 4822"/>
              <a:gd name="T23" fmla="*/ 187 h 856"/>
              <a:gd name="T24" fmla="*/ 2642 w 4822"/>
              <a:gd name="T25" fmla="*/ 137 h 856"/>
              <a:gd name="T26" fmla="*/ 2496 w 4822"/>
              <a:gd name="T27" fmla="*/ 32 h 856"/>
              <a:gd name="T28" fmla="*/ 2339 w 4822"/>
              <a:gd name="T29" fmla="*/ 0 h 856"/>
              <a:gd name="T30" fmla="*/ 2197 w 4822"/>
              <a:gd name="T31" fmla="*/ 26 h 856"/>
              <a:gd name="T32" fmla="*/ 2062 w 4822"/>
              <a:gd name="T33" fmla="*/ 111 h 856"/>
              <a:gd name="T34" fmla="*/ 1986 w 4822"/>
              <a:gd name="T35" fmla="*/ 206 h 856"/>
              <a:gd name="T36" fmla="*/ 1931 w 4822"/>
              <a:gd name="T37" fmla="*/ 362 h 856"/>
              <a:gd name="T38" fmla="*/ 1935 w 4822"/>
              <a:gd name="T39" fmla="*/ 515 h 856"/>
              <a:gd name="T40" fmla="*/ 1977 w 4822"/>
              <a:gd name="T41" fmla="*/ 632 h 856"/>
              <a:gd name="T42" fmla="*/ 2062 w 4822"/>
              <a:gd name="T43" fmla="*/ 745 h 856"/>
              <a:gd name="T44" fmla="*/ 2178 w 4822"/>
              <a:gd name="T45" fmla="*/ 822 h 856"/>
              <a:gd name="T46" fmla="*/ 2318 w 4822"/>
              <a:gd name="T47" fmla="*/ 856 h 856"/>
              <a:gd name="T48" fmla="*/ 2461 w 4822"/>
              <a:gd name="T49" fmla="*/ 837 h 856"/>
              <a:gd name="T50" fmla="*/ 2601 w 4822"/>
              <a:gd name="T51" fmla="*/ 759 h 856"/>
              <a:gd name="T52" fmla="*/ 2681 w 4822"/>
              <a:gd name="T53" fmla="*/ 667 h 856"/>
              <a:gd name="T54" fmla="*/ 2743 w 4822"/>
              <a:gd name="T55" fmla="*/ 515 h 856"/>
              <a:gd name="T56" fmla="*/ 3554 w 4822"/>
              <a:gd name="T57" fmla="*/ 281 h 856"/>
              <a:gd name="T58" fmla="*/ 3539 w 4822"/>
              <a:gd name="T59" fmla="*/ 201 h 856"/>
              <a:gd name="T60" fmla="*/ 3484 w 4822"/>
              <a:gd name="T61" fmla="*/ 112 h 856"/>
              <a:gd name="T62" fmla="*/ 3402 w 4822"/>
              <a:gd name="T63" fmla="*/ 51 h 856"/>
              <a:gd name="T64" fmla="*/ 3298 w 4822"/>
              <a:gd name="T65" fmla="*/ 25 h 856"/>
              <a:gd name="T66" fmla="*/ 3538 w 4822"/>
              <a:gd name="T67" fmla="*/ 832 h 856"/>
              <a:gd name="T68" fmla="*/ 3484 w 4822"/>
              <a:gd name="T69" fmla="*/ 477 h 856"/>
              <a:gd name="T70" fmla="*/ 3535 w 4822"/>
              <a:gd name="T71" fmla="*/ 395 h 856"/>
              <a:gd name="T72" fmla="*/ 3403 w 4822"/>
              <a:gd name="T73" fmla="*/ 307 h 856"/>
              <a:gd name="T74" fmla="*/ 3361 w 4822"/>
              <a:gd name="T75" fmla="*/ 389 h 856"/>
              <a:gd name="T76" fmla="*/ 3283 w 4822"/>
              <a:gd name="T77" fmla="*/ 416 h 856"/>
              <a:gd name="T78" fmla="*/ 3341 w 4822"/>
              <a:gd name="T79" fmla="*/ 189 h 856"/>
              <a:gd name="T80" fmla="*/ 3398 w 4822"/>
              <a:gd name="T81" fmla="*/ 259 h 856"/>
              <a:gd name="T82" fmla="*/ 4818 w 4822"/>
              <a:gd name="T83" fmla="*/ 366 h 856"/>
              <a:gd name="T84" fmla="*/ 4764 w 4822"/>
              <a:gd name="T85" fmla="*/ 219 h 856"/>
              <a:gd name="T86" fmla="*/ 4660 w 4822"/>
              <a:gd name="T87" fmla="*/ 105 h 856"/>
              <a:gd name="T88" fmla="*/ 4521 w 4822"/>
              <a:gd name="T89" fmla="*/ 36 h 856"/>
              <a:gd name="T90" fmla="*/ 4420 w 4822"/>
              <a:gd name="T91" fmla="*/ 832 h 856"/>
              <a:gd name="T92" fmla="*/ 4577 w 4822"/>
              <a:gd name="T93" fmla="*/ 800 h 856"/>
              <a:gd name="T94" fmla="*/ 4704 w 4822"/>
              <a:gd name="T95" fmla="*/ 714 h 856"/>
              <a:gd name="T96" fmla="*/ 4791 w 4822"/>
              <a:gd name="T97" fmla="*/ 585 h 856"/>
              <a:gd name="T98" fmla="*/ 4822 w 4822"/>
              <a:gd name="T99" fmla="*/ 429 h 856"/>
              <a:gd name="T100" fmla="*/ 4654 w 4822"/>
              <a:gd name="T101" fmla="*/ 527 h 856"/>
              <a:gd name="T102" fmla="*/ 4599 w 4822"/>
              <a:gd name="T103" fmla="*/ 609 h 856"/>
              <a:gd name="T104" fmla="*/ 4518 w 4822"/>
              <a:gd name="T105" fmla="*/ 662 h 856"/>
              <a:gd name="T106" fmla="*/ 4420 w 4822"/>
              <a:gd name="T107" fmla="*/ 682 h 856"/>
              <a:gd name="T108" fmla="*/ 4494 w 4822"/>
              <a:gd name="T109" fmla="*/ 185 h 856"/>
              <a:gd name="T110" fmla="*/ 4580 w 4822"/>
              <a:gd name="T111" fmla="*/ 231 h 856"/>
              <a:gd name="T112" fmla="*/ 4643 w 4822"/>
              <a:gd name="T113" fmla="*/ 306 h 856"/>
              <a:gd name="T114" fmla="*/ 4672 w 4822"/>
              <a:gd name="T115" fmla="*/ 402 h 856"/>
              <a:gd name="T116" fmla="*/ 0 w 4822"/>
              <a:gd name="T117" fmla="*/ 24 h 856"/>
              <a:gd name="T118" fmla="*/ 555 w 4822"/>
              <a:gd name="T119" fmla="*/ 174 h 856"/>
              <a:gd name="T120" fmla="*/ 1252 w 4822"/>
              <a:gd name="T121" fmla="*/ 832 h 856"/>
              <a:gd name="T122" fmla="*/ 872 w 4822"/>
              <a:gd name="T123" fmla="*/ 2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22" h="856">
                <a:moveTo>
                  <a:pt x="2299" y="416"/>
                </a:moveTo>
                <a:lnTo>
                  <a:pt x="2378" y="565"/>
                </a:lnTo>
                <a:lnTo>
                  <a:pt x="2568" y="565"/>
                </a:lnTo>
                <a:lnTo>
                  <a:pt x="2558" y="581"/>
                </a:lnTo>
                <a:lnTo>
                  <a:pt x="2550" y="596"/>
                </a:lnTo>
                <a:lnTo>
                  <a:pt x="2538" y="610"/>
                </a:lnTo>
                <a:lnTo>
                  <a:pt x="2527" y="624"/>
                </a:lnTo>
                <a:lnTo>
                  <a:pt x="2515" y="636"/>
                </a:lnTo>
                <a:lnTo>
                  <a:pt x="2501" y="647"/>
                </a:lnTo>
                <a:lnTo>
                  <a:pt x="2487" y="657"/>
                </a:lnTo>
                <a:lnTo>
                  <a:pt x="2474" y="667"/>
                </a:lnTo>
                <a:lnTo>
                  <a:pt x="2459" y="676"/>
                </a:lnTo>
                <a:lnTo>
                  <a:pt x="2442" y="685"/>
                </a:lnTo>
                <a:lnTo>
                  <a:pt x="2435" y="687"/>
                </a:lnTo>
                <a:lnTo>
                  <a:pt x="2426" y="691"/>
                </a:lnTo>
                <a:lnTo>
                  <a:pt x="2410" y="696"/>
                </a:lnTo>
                <a:lnTo>
                  <a:pt x="2393" y="701"/>
                </a:lnTo>
                <a:lnTo>
                  <a:pt x="2375" y="704"/>
                </a:lnTo>
                <a:lnTo>
                  <a:pt x="2358" y="706"/>
                </a:lnTo>
                <a:lnTo>
                  <a:pt x="2339" y="707"/>
                </a:lnTo>
                <a:lnTo>
                  <a:pt x="2325" y="706"/>
                </a:lnTo>
                <a:lnTo>
                  <a:pt x="2313" y="705"/>
                </a:lnTo>
                <a:lnTo>
                  <a:pt x="2299" y="704"/>
                </a:lnTo>
                <a:lnTo>
                  <a:pt x="2287" y="701"/>
                </a:lnTo>
                <a:lnTo>
                  <a:pt x="2273" y="699"/>
                </a:lnTo>
                <a:lnTo>
                  <a:pt x="2260" y="695"/>
                </a:lnTo>
                <a:lnTo>
                  <a:pt x="2237" y="685"/>
                </a:lnTo>
                <a:lnTo>
                  <a:pt x="2225" y="680"/>
                </a:lnTo>
                <a:lnTo>
                  <a:pt x="2214" y="674"/>
                </a:lnTo>
                <a:lnTo>
                  <a:pt x="2203" y="666"/>
                </a:lnTo>
                <a:lnTo>
                  <a:pt x="2192" y="659"/>
                </a:lnTo>
                <a:lnTo>
                  <a:pt x="2182" y="651"/>
                </a:lnTo>
                <a:lnTo>
                  <a:pt x="2172" y="644"/>
                </a:lnTo>
                <a:lnTo>
                  <a:pt x="2162" y="635"/>
                </a:lnTo>
                <a:lnTo>
                  <a:pt x="2158" y="630"/>
                </a:lnTo>
                <a:lnTo>
                  <a:pt x="2153" y="625"/>
                </a:lnTo>
                <a:lnTo>
                  <a:pt x="2144" y="615"/>
                </a:lnTo>
                <a:lnTo>
                  <a:pt x="2136" y="605"/>
                </a:lnTo>
                <a:lnTo>
                  <a:pt x="2128" y="595"/>
                </a:lnTo>
                <a:lnTo>
                  <a:pt x="2121" y="584"/>
                </a:lnTo>
                <a:lnTo>
                  <a:pt x="2114" y="572"/>
                </a:lnTo>
                <a:lnTo>
                  <a:pt x="2108" y="561"/>
                </a:lnTo>
                <a:lnTo>
                  <a:pt x="2102" y="549"/>
                </a:lnTo>
                <a:lnTo>
                  <a:pt x="2097" y="536"/>
                </a:lnTo>
                <a:lnTo>
                  <a:pt x="2092" y="524"/>
                </a:lnTo>
                <a:lnTo>
                  <a:pt x="2088" y="511"/>
                </a:lnTo>
                <a:lnTo>
                  <a:pt x="2084" y="497"/>
                </a:lnTo>
                <a:lnTo>
                  <a:pt x="2081" y="484"/>
                </a:lnTo>
                <a:lnTo>
                  <a:pt x="2079" y="470"/>
                </a:lnTo>
                <a:lnTo>
                  <a:pt x="2077" y="456"/>
                </a:lnTo>
                <a:lnTo>
                  <a:pt x="2076" y="442"/>
                </a:lnTo>
                <a:lnTo>
                  <a:pt x="2076" y="429"/>
                </a:lnTo>
                <a:lnTo>
                  <a:pt x="2076" y="414"/>
                </a:lnTo>
                <a:lnTo>
                  <a:pt x="2077" y="400"/>
                </a:lnTo>
                <a:lnTo>
                  <a:pt x="2079" y="386"/>
                </a:lnTo>
                <a:lnTo>
                  <a:pt x="2081" y="372"/>
                </a:lnTo>
                <a:lnTo>
                  <a:pt x="2084" y="359"/>
                </a:lnTo>
                <a:lnTo>
                  <a:pt x="2088" y="345"/>
                </a:lnTo>
                <a:lnTo>
                  <a:pt x="2092" y="332"/>
                </a:lnTo>
                <a:lnTo>
                  <a:pt x="2097" y="320"/>
                </a:lnTo>
                <a:lnTo>
                  <a:pt x="2102" y="307"/>
                </a:lnTo>
                <a:lnTo>
                  <a:pt x="2108" y="295"/>
                </a:lnTo>
                <a:lnTo>
                  <a:pt x="2114" y="284"/>
                </a:lnTo>
                <a:lnTo>
                  <a:pt x="2121" y="272"/>
                </a:lnTo>
                <a:lnTo>
                  <a:pt x="2124" y="266"/>
                </a:lnTo>
                <a:lnTo>
                  <a:pt x="2128" y="261"/>
                </a:lnTo>
                <a:lnTo>
                  <a:pt x="2136" y="251"/>
                </a:lnTo>
                <a:lnTo>
                  <a:pt x="2141" y="246"/>
                </a:lnTo>
                <a:lnTo>
                  <a:pt x="2144" y="241"/>
                </a:lnTo>
                <a:lnTo>
                  <a:pt x="2153" y="231"/>
                </a:lnTo>
                <a:lnTo>
                  <a:pt x="2162" y="221"/>
                </a:lnTo>
                <a:lnTo>
                  <a:pt x="2172" y="212"/>
                </a:lnTo>
                <a:lnTo>
                  <a:pt x="2182" y="205"/>
                </a:lnTo>
                <a:lnTo>
                  <a:pt x="2192" y="197"/>
                </a:lnTo>
                <a:lnTo>
                  <a:pt x="2203" y="190"/>
                </a:lnTo>
                <a:lnTo>
                  <a:pt x="2214" y="182"/>
                </a:lnTo>
                <a:lnTo>
                  <a:pt x="2225" y="176"/>
                </a:lnTo>
                <a:lnTo>
                  <a:pt x="2237" y="171"/>
                </a:lnTo>
                <a:lnTo>
                  <a:pt x="2249" y="166"/>
                </a:lnTo>
                <a:lnTo>
                  <a:pt x="2260" y="162"/>
                </a:lnTo>
                <a:lnTo>
                  <a:pt x="2273" y="159"/>
                </a:lnTo>
                <a:lnTo>
                  <a:pt x="2287" y="155"/>
                </a:lnTo>
                <a:lnTo>
                  <a:pt x="2299" y="152"/>
                </a:lnTo>
                <a:lnTo>
                  <a:pt x="2313" y="151"/>
                </a:lnTo>
                <a:lnTo>
                  <a:pt x="2325" y="150"/>
                </a:lnTo>
                <a:lnTo>
                  <a:pt x="2339" y="150"/>
                </a:lnTo>
                <a:lnTo>
                  <a:pt x="2354" y="150"/>
                </a:lnTo>
                <a:lnTo>
                  <a:pt x="2368" y="151"/>
                </a:lnTo>
                <a:lnTo>
                  <a:pt x="2381" y="152"/>
                </a:lnTo>
                <a:lnTo>
                  <a:pt x="2395" y="156"/>
                </a:lnTo>
                <a:lnTo>
                  <a:pt x="2409" y="160"/>
                </a:lnTo>
                <a:lnTo>
                  <a:pt x="2422" y="164"/>
                </a:lnTo>
                <a:lnTo>
                  <a:pt x="2435" y="169"/>
                </a:lnTo>
                <a:lnTo>
                  <a:pt x="2447" y="174"/>
                </a:lnTo>
                <a:lnTo>
                  <a:pt x="2460" y="181"/>
                </a:lnTo>
                <a:lnTo>
                  <a:pt x="2472" y="187"/>
                </a:lnTo>
                <a:lnTo>
                  <a:pt x="2484" y="195"/>
                </a:lnTo>
                <a:lnTo>
                  <a:pt x="2495" y="204"/>
                </a:lnTo>
                <a:lnTo>
                  <a:pt x="2505" y="212"/>
                </a:lnTo>
                <a:lnTo>
                  <a:pt x="2516" y="221"/>
                </a:lnTo>
                <a:lnTo>
                  <a:pt x="2525" y="231"/>
                </a:lnTo>
                <a:lnTo>
                  <a:pt x="2535" y="241"/>
                </a:lnTo>
                <a:lnTo>
                  <a:pt x="2656" y="154"/>
                </a:lnTo>
                <a:lnTo>
                  <a:pt x="2642" y="137"/>
                </a:lnTo>
                <a:lnTo>
                  <a:pt x="2626" y="121"/>
                </a:lnTo>
                <a:lnTo>
                  <a:pt x="2610" y="105"/>
                </a:lnTo>
                <a:lnTo>
                  <a:pt x="2592" y="90"/>
                </a:lnTo>
                <a:lnTo>
                  <a:pt x="2575" y="76"/>
                </a:lnTo>
                <a:lnTo>
                  <a:pt x="2556" y="64"/>
                </a:lnTo>
                <a:lnTo>
                  <a:pt x="2537" y="52"/>
                </a:lnTo>
                <a:lnTo>
                  <a:pt x="2517" y="41"/>
                </a:lnTo>
                <a:lnTo>
                  <a:pt x="2496" y="32"/>
                </a:lnTo>
                <a:lnTo>
                  <a:pt x="2486" y="27"/>
                </a:lnTo>
                <a:lnTo>
                  <a:pt x="2475" y="24"/>
                </a:lnTo>
                <a:lnTo>
                  <a:pt x="2454" y="16"/>
                </a:lnTo>
                <a:lnTo>
                  <a:pt x="2431" y="11"/>
                </a:lnTo>
                <a:lnTo>
                  <a:pt x="2409" y="6"/>
                </a:lnTo>
                <a:lnTo>
                  <a:pt x="2386" y="2"/>
                </a:lnTo>
                <a:lnTo>
                  <a:pt x="2363" y="0"/>
                </a:lnTo>
                <a:lnTo>
                  <a:pt x="2339" y="0"/>
                </a:lnTo>
                <a:lnTo>
                  <a:pt x="2318" y="0"/>
                </a:lnTo>
                <a:lnTo>
                  <a:pt x="2296" y="2"/>
                </a:lnTo>
                <a:lnTo>
                  <a:pt x="2277" y="5"/>
                </a:lnTo>
                <a:lnTo>
                  <a:pt x="2267" y="6"/>
                </a:lnTo>
                <a:lnTo>
                  <a:pt x="2257" y="9"/>
                </a:lnTo>
                <a:lnTo>
                  <a:pt x="2237" y="14"/>
                </a:lnTo>
                <a:lnTo>
                  <a:pt x="2217" y="19"/>
                </a:lnTo>
                <a:lnTo>
                  <a:pt x="2197" y="26"/>
                </a:lnTo>
                <a:lnTo>
                  <a:pt x="2178" y="34"/>
                </a:lnTo>
                <a:lnTo>
                  <a:pt x="2161" y="42"/>
                </a:lnTo>
                <a:lnTo>
                  <a:pt x="2143" y="51"/>
                </a:lnTo>
                <a:lnTo>
                  <a:pt x="2126" y="62"/>
                </a:lnTo>
                <a:lnTo>
                  <a:pt x="2108" y="72"/>
                </a:lnTo>
                <a:lnTo>
                  <a:pt x="2092" y="85"/>
                </a:lnTo>
                <a:lnTo>
                  <a:pt x="2077" y="97"/>
                </a:lnTo>
                <a:lnTo>
                  <a:pt x="2062" y="111"/>
                </a:lnTo>
                <a:lnTo>
                  <a:pt x="2047" y="125"/>
                </a:lnTo>
                <a:lnTo>
                  <a:pt x="2041" y="132"/>
                </a:lnTo>
                <a:lnTo>
                  <a:pt x="2033" y="140"/>
                </a:lnTo>
                <a:lnTo>
                  <a:pt x="2021" y="156"/>
                </a:lnTo>
                <a:lnTo>
                  <a:pt x="2015" y="164"/>
                </a:lnTo>
                <a:lnTo>
                  <a:pt x="2008" y="172"/>
                </a:lnTo>
                <a:lnTo>
                  <a:pt x="1997" y="189"/>
                </a:lnTo>
                <a:lnTo>
                  <a:pt x="1986" y="206"/>
                </a:lnTo>
                <a:lnTo>
                  <a:pt x="1977" y="224"/>
                </a:lnTo>
                <a:lnTo>
                  <a:pt x="1967" y="242"/>
                </a:lnTo>
                <a:lnTo>
                  <a:pt x="1960" y="261"/>
                </a:lnTo>
                <a:lnTo>
                  <a:pt x="1952" y="281"/>
                </a:lnTo>
                <a:lnTo>
                  <a:pt x="1945" y="301"/>
                </a:lnTo>
                <a:lnTo>
                  <a:pt x="1940" y="321"/>
                </a:lnTo>
                <a:lnTo>
                  <a:pt x="1935" y="341"/>
                </a:lnTo>
                <a:lnTo>
                  <a:pt x="1931" y="362"/>
                </a:lnTo>
                <a:lnTo>
                  <a:pt x="1928" y="385"/>
                </a:lnTo>
                <a:lnTo>
                  <a:pt x="1927" y="406"/>
                </a:lnTo>
                <a:lnTo>
                  <a:pt x="1927" y="429"/>
                </a:lnTo>
                <a:lnTo>
                  <a:pt x="1927" y="450"/>
                </a:lnTo>
                <a:lnTo>
                  <a:pt x="1928" y="472"/>
                </a:lnTo>
                <a:lnTo>
                  <a:pt x="1931" y="494"/>
                </a:lnTo>
                <a:lnTo>
                  <a:pt x="1933" y="504"/>
                </a:lnTo>
                <a:lnTo>
                  <a:pt x="1935" y="515"/>
                </a:lnTo>
                <a:lnTo>
                  <a:pt x="1940" y="535"/>
                </a:lnTo>
                <a:lnTo>
                  <a:pt x="1942" y="545"/>
                </a:lnTo>
                <a:lnTo>
                  <a:pt x="1945" y="555"/>
                </a:lnTo>
                <a:lnTo>
                  <a:pt x="1952" y="575"/>
                </a:lnTo>
                <a:lnTo>
                  <a:pt x="1956" y="585"/>
                </a:lnTo>
                <a:lnTo>
                  <a:pt x="1960" y="595"/>
                </a:lnTo>
                <a:lnTo>
                  <a:pt x="1967" y="614"/>
                </a:lnTo>
                <a:lnTo>
                  <a:pt x="1977" y="632"/>
                </a:lnTo>
                <a:lnTo>
                  <a:pt x="1986" y="650"/>
                </a:lnTo>
                <a:lnTo>
                  <a:pt x="1997" y="667"/>
                </a:lnTo>
                <a:lnTo>
                  <a:pt x="2008" y="685"/>
                </a:lnTo>
                <a:lnTo>
                  <a:pt x="2021" y="700"/>
                </a:lnTo>
                <a:lnTo>
                  <a:pt x="2033" y="716"/>
                </a:lnTo>
                <a:lnTo>
                  <a:pt x="2047" y="731"/>
                </a:lnTo>
                <a:lnTo>
                  <a:pt x="2054" y="739"/>
                </a:lnTo>
                <a:lnTo>
                  <a:pt x="2062" y="745"/>
                </a:lnTo>
                <a:lnTo>
                  <a:pt x="2077" y="759"/>
                </a:lnTo>
                <a:lnTo>
                  <a:pt x="2092" y="771"/>
                </a:lnTo>
                <a:lnTo>
                  <a:pt x="2108" y="784"/>
                </a:lnTo>
                <a:lnTo>
                  <a:pt x="2126" y="795"/>
                </a:lnTo>
                <a:lnTo>
                  <a:pt x="2143" y="805"/>
                </a:lnTo>
                <a:lnTo>
                  <a:pt x="2161" y="814"/>
                </a:lnTo>
                <a:lnTo>
                  <a:pt x="2169" y="819"/>
                </a:lnTo>
                <a:lnTo>
                  <a:pt x="2178" y="822"/>
                </a:lnTo>
                <a:lnTo>
                  <a:pt x="2197" y="830"/>
                </a:lnTo>
                <a:lnTo>
                  <a:pt x="2217" y="837"/>
                </a:lnTo>
                <a:lnTo>
                  <a:pt x="2237" y="842"/>
                </a:lnTo>
                <a:lnTo>
                  <a:pt x="2245" y="845"/>
                </a:lnTo>
                <a:lnTo>
                  <a:pt x="2257" y="847"/>
                </a:lnTo>
                <a:lnTo>
                  <a:pt x="2277" y="851"/>
                </a:lnTo>
                <a:lnTo>
                  <a:pt x="2296" y="854"/>
                </a:lnTo>
                <a:lnTo>
                  <a:pt x="2318" y="856"/>
                </a:lnTo>
                <a:lnTo>
                  <a:pt x="2339" y="856"/>
                </a:lnTo>
                <a:lnTo>
                  <a:pt x="2360" y="856"/>
                </a:lnTo>
                <a:lnTo>
                  <a:pt x="2381" y="854"/>
                </a:lnTo>
                <a:lnTo>
                  <a:pt x="2401" y="851"/>
                </a:lnTo>
                <a:lnTo>
                  <a:pt x="2412" y="850"/>
                </a:lnTo>
                <a:lnTo>
                  <a:pt x="2422" y="847"/>
                </a:lnTo>
                <a:lnTo>
                  <a:pt x="2442" y="842"/>
                </a:lnTo>
                <a:lnTo>
                  <a:pt x="2461" y="837"/>
                </a:lnTo>
                <a:lnTo>
                  <a:pt x="2481" y="830"/>
                </a:lnTo>
                <a:lnTo>
                  <a:pt x="2500" y="822"/>
                </a:lnTo>
                <a:lnTo>
                  <a:pt x="2517" y="814"/>
                </a:lnTo>
                <a:lnTo>
                  <a:pt x="2536" y="805"/>
                </a:lnTo>
                <a:lnTo>
                  <a:pt x="2552" y="795"/>
                </a:lnTo>
                <a:lnTo>
                  <a:pt x="2570" y="784"/>
                </a:lnTo>
                <a:lnTo>
                  <a:pt x="2586" y="771"/>
                </a:lnTo>
                <a:lnTo>
                  <a:pt x="2601" y="759"/>
                </a:lnTo>
                <a:lnTo>
                  <a:pt x="2616" y="745"/>
                </a:lnTo>
                <a:lnTo>
                  <a:pt x="2631" y="731"/>
                </a:lnTo>
                <a:lnTo>
                  <a:pt x="2637" y="724"/>
                </a:lnTo>
                <a:lnTo>
                  <a:pt x="2645" y="716"/>
                </a:lnTo>
                <a:lnTo>
                  <a:pt x="2657" y="700"/>
                </a:lnTo>
                <a:lnTo>
                  <a:pt x="2663" y="692"/>
                </a:lnTo>
                <a:lnTo>
                  <a:pt x="2669" y="685"/>
                </a:lnTo>
                <a:lnTo>
                  <a:pt x="2681" y="667"/>
                </a:lnTo>
                <a:lnTo>
                  <a:pt x="2692" y="650"/>
                </a:lnTo>
                <a:lnTo>
                  <a:pt x="2702" y="632"/>
                </a:lnTo>
                <a:lnTo>
                  <a:pt x="2711" y="614"/>
                </a:lnTo>
                <a:lnTo>
                  <a:pt x="2719" y="595"/>
                </a:lnTo>
                <a:lnTo>
                  <a:pt x="2727" y="575"/>
                </a:lnTo>
                <a:lnTo>
                  <a:pt x="2733" y="555"/>
                </a:lnTo>
                <a:lnTo>
                  <a:pt x="2738" y="535"/>
                </a:lnTo>
                <a:lnTo>
                  <a:pt x="2743" y="515"/>
                </a:lnTo>
                <a:lnTo>
                  <a:pt x="2747" y="494"/>
                </a:lnTo>
                <a:lnTo>
                  <a:pt x="2749" y="472"/>
                </a:lnTo>
                <a:lnTo>
                  <a:pt x="2751" y="450"/>
                </a:lnTo>
                <a:lnTo>
                  <a:pt x="2752" y="429"/>
                </a:lnTo>
                <a:lnTo>
                  <a:pt x="2751" y="416"/>
                </a:lnTo>
                <a:lnTo>
                  <a:pt x="2299" y="416"/>
                </a:lnTo>
                <a:close/>
                <a:moveTo>
                  <a:pt x="3555" y="295"/>
                </a:moveTo>
                <a:lnTo>
                  <a:pt x="3554" y="281"/>
                </a:lnTo>
                <a:lnTo>
                  <a:pt x="3554" y="267"/>
                </a:lnTo>
                <a:lnTo>
                  <a:pt x="3553" y="260"/>
                </a:lnTo>
                <a:lnTo>
                  <a:pt x="3551" y="254"/>
                </a:lnTo>
                <a:lnTo>
                  <a:pt x="3549" y="240"/>
                </a:lnTo>
                <a:lnTo>
                  <a:pt x="3546" y="227"/>
                </a:lnTo>
                <a:lnTo>
                  <a:pt x="3544" y="220"/>
                </a:lnTo>
                <a:lnTo>
                  <a:pt x="3543" y="214"/>
                </a:lnTo>
                <a:lnTo>
                  <a:pt x="3539" y="201"/>
                </a:lnTo>
                <a:lnTo>
                  <a:pt x="3534" y="189"/>
                </a:lnTo>
                <a:lnTo>
                  <a:pt x="3528" y="177"/>
                </a:lnTo>
                <a:lnTo>
                  <a:pt x="3523" y="166"/>
                </a:lnTo>
                <a:lnTo>
                  <a:pt x="3515" y="155"/>
                </a:lnTo>
                <a:lnTo>
                  <a:pt x="3509" y="144"/>
                </a:lnTo>
                <a:lnTo>
                  <a:pt x="3501" y="132"/>
                </a:lnTo>
                <a:lnTo>
                  <a:pt x="3493" y="122"/>
                </a:lnTo>
                <a:lnTo>
                  <a:pt x="3484" y="112"/>
                </a:lnTo>
                <a:lnTo>
                  <a:pt x="3475" y="104"/>
                </a:lnTo>
                <a:lnTo>
                  <a:pt x="3467" y="95"/>
                </a:lnTo>
                <a:lnTo>
                  <a:pt x="3457" y="86"/>
                </a:lnTo>
                <a:lnTo>
                  <a:pt x="3447" y="77"/>
                </a:lnTo>
                <a:lnTo>
                  <a:pt x="3435" y="70"/>
                </a:lnTo>
                <a:lnTo>
                  <a:pt x="3424" y="64"/>
                </a:lnTo>
                <a:lnTo>
                  <a:pt x="3413" y="56"/>
                </a:lnTo>
                <a:lnTo>
                  <a:pt x="3402" y="51"/>
                </a:lnTo>
                <a:lnTo>
                  <a:pt x="3389" y="45"/>
                </a:lnTo>
                <a:lnTo>
                  <a:pt x="3378" y="40"/>
                </a:lnTo>
                <a:lnTo>
                  <a:pt x="3366" y="36"/>
                </a:lnTo>
                <a:lnTo>
                  <a:pt x="3352" y="32"/>
                </a:lnTo>
                <a:lnTo>
                  <a:pt x="3339" y="30"/>
                </a:lnTo>
                <a:lnTo>
                  <a:pt x="3326" y="27"/>
                </a:lnTo>
                <a:lnTo>
                  <a:pt x="3312" y="25"/>
                </a:lnTo>
                <a:lnTo>
                  <a:pt x="3298" y="25"/>
                </a:lnTo>
                <a:lnTo>
                  <a:pt x="3284" y="24"/>
                </a:lnTo>
                <a:lnTo>
                  <a:pt x="2901" y="24"/>
                </a:lnTo>
                <a:lnTo>
                  <a:pt x="2901" y="832"/>
                </a:lnTo>
                <a:lnTo>
                  <a:pt x="3051" y="832"/>
                </a:lnTo>
                <a:lnTo>
                  <a:pt x="3051" y="565"/>
                </a:lnTo>
                <a:lnTo>
                  <a:pt x="3237" y="565"/>
                </a:lnTo>
                <a:lnTo>
                  <a:pt x="3377" y="832"/>
                </a:lnTo>
                <a:lnTo>
                  <a:pt x="3538" y="832"/>
                </a:lnTo>
                <a:lnTo>
                  <a:pt x="3388" y="545"/>
                </a:lnTo>
                <a:lnTo>
                  <a:pt x="3405" y="536"/>
                </a:lnTo>
                <a:lnTo>
                  <a:pt x="3423" y="527"/>
                </a:lnTo>
                <a:lnTo>
                  <a:pt x="3439" y="516"/>
                </a:lnTo>
                <a:lnTo>
                  <a:pt x="3455" y="505"/>
                </a:lnTo>
                <a:lnTo>
                  <a:pt x="3469" y="491"/>
                </a:lnTo>
                <a:lnTo>
                  <a:pt x="3477" y="485"/>
                </a:lnTo>
                <a:lnTo>
                  <a:pt x="3484" y="477"/>
                </a:lnTo>
                <a:lnTo>
                  <a:pt x="3490" y="470"/>
                </a:lnTo>
                <a:lnTo>
                  <a:pt x="3496" y="462"/>
                </a:lnTo>
                <a:lnTo>
                  <a:pt x="3503" y="455"/>
                </a:lnTo>
                <a:lnTo>
                  <a:pt x="3508" y="447"/>
                </a:lnTo>
                <a:lnTo>
                  <a:pt x="3518" y="430"/>
                </a:lnTo>
                <a:lnTo>
                  <a:pt x="3523" y="421"/>
                </a:lnTo>
                <a:lnTo>
                  <a:pt x="3528" y="412"/>
                </a:lnTo>
                <a:lnTo>
                  <a:pt x="3535" y="395"/>
                </a:lnTo>
                <a:lnTo>
                  <a:pt x="3543" y="376"/>
                </a:lnTo>
                <a:lnTo>
                  <a:pt x="3548" y="356"/>
                </a:lnTo>
                <a:lnTo>
                  <a:pt x="3550" y="346"/>
                </a:lnTo>
                <a:lnTo>
                  <a:pt x="3551" y="336"/>
                </a:lnTo>
                <a:lnTo>
                  <a:pt x="3554" y="316"/>
                </a:lnTo>
                <a:lnTo>
                  <a:pt x="3555" y="295"/>
                </a:lnTo>
                <a:close/>
                <a:moveTo>
                  <a:pt x="3404" y="295"/>
                </a:moveTo>
                <a:lnTo>
                  <a:pt x="3403" y="307"/>
                </a:lnTo>
                <a:lnTo>
                  <a:pt x="3402" y="319"/>
                </a:lnTo>
                <a:lnTo>
                  <a:pt x="3398" y="331"/>
                </a:lnTo>
                <a:lnTo>
                  <a:pt x="3394" y="342"/>
                </a:lnTo>
                <a:lnTo>
                  <a:pt x="3389" y="352"/>
                </a:lnTo>
                <a:lnTo>
                  <a:pt x="3383" y="362"/>
                </a:lnTo>
                <a:lnTo>
                  <a:pt x="3377" y="372"/>
                </a:lnTo>
                <a:lnTo>
                  <a:pt x="3368" y="380"/>
                </a:lnTo>
                <a:lnTo>
                  <a:pt x="3361" y="389"/>
                </a:lnTo>
                <a:lnTo>
                  <a:pt x="3351" y="395"/>
                </a:lnTo>
                <a:lnTo>
                  <a:pt x="3341" y="401"/>
                </a:lnTo>
                <a:lnTo>
                  <a:pt x="3331" y="406"/>
                </a:lnTo>
                <a:lnTo>
                  <a:pt x="3319" y="410"/>
                </a:lnTo>
                <a:lnTo>
                  <a:pt x="3307" y="414"/>
                </a:lnTo>
                <a:lnTo>
                  <a:pt x="3302" y="415"/>
                </a:lnTo>
                <a:lnTo>
                  <a:pt x="3296" y="415"/>
                </a:lnTo>
                <a:lnTo>
                  <a:pt x="3283" y="416"/>
                </a:lnTo>
                <a:lnTo>
                  <a:pt x="3051" y="416"/>
                </a:lnTo>
                <a:lnTo>
                  <a:pt x="3051" y="174"/>
                </a:lnTo>
                <a:lnTo>
                  <a:pt x="3283" y="174"/>
                </a:lnTo>
                <a:lnTo>
                  <a:pt x="3296" y="174"/>
                </a:lnTo>
                <a:lnTo>
                  <a:pt x="3307" y="176"/>
                </a:lnTo>
                <a:lnTo>
                  <a:pt x="3319" y="179"/>
                </a:lnTo>
                <a:lnTo>
                  <a:pt x="3331" y="184"/>
                </a:lnTo>
                <a:lnTo>
                  <a:pt x="3341" y="189"/>
                </a:lnTo>
                <a:lnTo>
                  <a:pt x="3351" y="194"/>
                </a:lnTo>
                <a:lnTo>
                  <a:pt x="3361" y="201"/>
                </a:lnTo>
                <a:lnTo>
                  <a:pt x="3368" y="209"/>
                </a:lnTo>
                <a:lnTo>
                  <a:pt x="3377" y="217"/>
                </a:lnTo>
                <a:lnTo>
                  <a:pt x="3383" y="227"/>
                </a:lnTo>
                <a:lnTo>
                  <a:pt x="3389" y="237"/>
                </a:lnTo>
                <a:lnTo>
                  <a:pt x="3394" y="247"/>
                </a:lnTo>
                <a:lnTo>
                  <a:pt x="3398" y="259"/>
                </a:lnTo>
                <a:lnTo>
                  <a:pt x="3402" y="270"/>
                </a:lnTo>
                <a:lnTo>
                  <a:pt x="3403" y="276"/>
                </a:lnTo>
                <a:lnTo>
                  <a:pt x="3403" y="282"/>
                </a:lnTo>
                <a:lnTo>
                  <a:pt x="3404" y="295"/>
                </a:lnTo>
                <a:close/>
                <a:moveTo>
                  <a:pt x="4822" y="429"/>
                </a:moveTo>
                <a:lnTo>
                  <a:pt x="4822" y="407"/>
                </a:lnTo>
                <a:lnTo>
                  <a:pt x="4820" y="386"/>
                </a:lnTo>
                <a:lnTo>
                  <a:pt x="4818" y="366"/>
                </a:lnTo>
                <a:lnTo>
                  <a:pt x="4815" y="346"/>
                </a:lnTo>
                <a:lnTo>
                  <a:pt x="4810" y="327"/>
                </a:lnTo>
                <a:lnTo>
                  <a:pt x="4805" y="307"/>
                </a:lnTo>
                <a:lnTo>
                  <a:pt x="4799" y="289"/>
                </a:lnTo>
                <a:lnTo>
                  <a:pt x="4791" y="271"/>
                </a:lnTo>
                <a:lnTo>
                  <a:pt x="4783" y="252"/>
                </a:lnTo>
                <a:lnTo>
                  <a:pt x="4774" y="235"/>
                </a:lnTo>
                <a:lnTo>
                  <a:pt x="4764" y="219"/>
                </a:lnTo>
                <a:lnTo>
                  <a:pt x="4754" y="202"/>
                </a:lnTo>
                <a:lnTo>
                  <a:pt x="4743" y="186"/>
                </a:lnTo>
                <a:lnTo>
                  <a:pt x="4730" y="171"/>
                </a:lnTo>
                <a:lnTo>
                  <a:pt x="4718" y="156"/>
                </a:lnTo>
                <a:lnTo>
                  <a:pt x="4704" y="142"/>
                </a:lnTo>
                <a:lnTo>
                  <a:pt x="4690" y="129"/>
                </a:lnTo>
                <a:lnTo>
                  <a:pt x="4675" y="116"/>
                </a:lnTo>
                <a:lnTo>
                  <a:pt x="4660" y="105"/>
                </a:lnTo>
                <a:lnTo>
                  <a:pt x="4645" y="94"/>
                </a:lnTo>
                <a:lnTo>
                  <a:pt x="4629" y="82"/>
                </a:lnTo>
                <a:lnTo>
                  <a:pt x="4612" y="72"/>
                </a:lnTo>
                <a:lnTo>
                  <a:pt x="4594" y="64"/>
                </a:lnTo>
                <a:lnTo>
                  <a:pt x="4577" y="56"/>
                </a:lnTo>
                <a:lnTo>
                  <a:pt x="4558" y="49"/>
                </a:lnTo>
                <a:lnTo>
                  <a:pt x="4539" y="42"/>
                </a:lnTo>
                <a:lnTo>
                  <a:pt x="4521" y="36"/>
                </a:lnTo>
                <a:lnTo>
                  <a:pt x="4501" y="32"/>
                </a:lnTo>
                <a:lnTo>
                  <a:pt x="4481" y="29"/>
                </a:lnTo>
                <a:lnTo>
                  <a:pt x="4461" y="26"/>
                </a:lnTo>
                <a:lnTo>
                  <a:pt x="4441" y="25"/>
                </a:lnTo>
                <a:lnTo>
                  <a:pt x="4420" y="24"/>
                </a:lnTo>
                <a:lnTo>
                  <a:pt x="4119" y="24"/>
                </a:lnTo>
                <a:lnTo>
                  <a:pt x="4119" y="832"/>
                </a:lnTo>
                <a:lnTo>
                  <a:pt x="4420" y="832"/>
                </a:lnTo>
                <a:lnTo>
                  <a:pt x="4441" y="831"/>
                </a:lnTo>
                <a:lnTo>
                  <a:pt x="4461" y="830"/>
                </a:lnTo>
                <a:lnTo>
                  <a:pt x="4481" y="827"/>
                </a:lnTo>
                <a:lnTo>
                  <a:pt x="4501" y="824"/>
                </a:lnTo>
                <a:lnTo>
                  <a:pt x="4521" y="820"/>
                </a:lnTo>
                <a:lnTo>
                  <a:pt x="4539" y="814"/>
                </a:lnTo>
                <a:lnTo>
                  <a:pt x="4558" y="807"/>
                </a:lnTo>
                <a:lnTo>
                  <a:pt x="4577" y="800"/>
                </a:lnTo>
                <a:lnTo>
                  <a:pt x="4594" y="792"/>
                </a:lnTo>
                <a:lnTo>
                  <a:pt x="4612" y="784"/>
                </a:lnTo>
                <a:lnTo>
                  <a:pt x="4629" y="774"/>
                </a:lnTo>
                <a:lnTo>
                  <a:pt x="4645" y="764"/>
                </a:lnTo>
                <a:lnTo>
                  <a:pt x="4660" y="752"/>
                </a:lnTo>
                <a:lnTo>
                  <a:pt x="4675" y="740"/>
                </a:lnTo>
                <a:lnTo>
                  <a:pt x="4690" y="727"/>
                </a:lnTo>
                <a:lnTo>
                  <a:pt x="4704" y="714"/>
                </a:lnTo>
                <a:lnTo>
                  <a:pt x="4718" y="700"/>
                </a:lnTo>
                <a:lnTo>
                  <a:pt x="4730" y="685"/>
                </a:lnTo>
                <a:lnTo>
                  <a:pt x="4743" y="670"/>
                </a:lnTo>
                <a:lnTo>
                  <a:pt x="4754" y="654"/>
                </a:lnTo>
                <a:lnTo>
                  <a:pt x="4764" y="637"/>
                </a:lnTo>
                <a:lnTo>
                  <a:pt x="4774" y="621"/>
                </a:lnTo>
                <a:lnTo>
                  <a:pt x="4783" y="604"/>
                </a:lnTo>
                <a:lnTo>
                  <a:pt x="4791" y="585"/>
                </a:lnTo>
                <a:lnTo>
                  <a:pt x="4799" y="567"/>
                </a:lnTo>
                <a:lnTo>
                  <a:pt x="4805" y="549"/>
                </a:lnTo>
                <a:lnTo>
                  <a:pt x="4810" y="529"/>
                </a:lnTo>
                <a:lnTo>
                  <a:pt x="4815" y="510"/>
                </a:lnTo>
                <a:lnTo>
                  <a:pt x="4818" y="490"/>
                </a:lnTo>
                <a:lnTo>
                  <a:pt x="4820" y="470"/>
                </a:lnTo>
                <a:lnTo>
                  <a:pt x="4822" y="449"/>
                </a:lnTo>
                <a:lnTo>
                  <a:pt x="4822" y="429"/>
                </a:lnTo>
                <a:close/>
                <a:moveTo>
                  <a:pt x="4674" y="429"/>
                </a:moveTo>
                <a:lnTo>
                  <a:pt x="4673" y="441"/>
                </a:lnTo>
                <a:lnTo>
                  <a:pt x="4672" y="454"/>
                </a:lnTo>
                <a:lnTo>
                  <a:pt x="4668" y="480"/>
                </a:lnTo>
                <a:lnTo>
                  <a:pt x="4665" y="491"/>
                </a:lnTo>
                <a:lnTo>
                  <a:pt x="4662" y="504"/>
                </a:lnTo>
                <a:lnTo>
                  <a:pt x="4658" y="516"/>
                </a:lnTo>
                <a:lnTo>
                  <a:pt x="4654" y="527"/>
                </a:lnTo>
                <a:lnTo>
                  <a:pt x="4648" y="539"/>
                </a:lnTo>
                <a:lnTo>
                  <a:pt x="4643" y="550"/>
                </a:lnTo>
                <a:lnTo>
                  <a:pt x="4637" y="560"/>
                </a:lnTo>
                <a:lnTo>
                  <a:pt x="4630" y="570"/>
                </a:lnTo>
                <a:lnTo>
                  <a:pt x="4623" y="580"/>
                </a:lnTo>
                <a:lnTo>
                  <a:pt x="4615" y="590"/>
                </a:lnTo>
                <a:lnTo>
                  <a:pt x="4608" y="599"/>
                </a:lnTo>
                <a:lnTo>
                  <a:pt x="4599" y="609"/>
                </a:lnTo>
                <a:lnTo>
                  <a:pt x="4590" y="616"/>
                </a:lnTo>
                <a:lnTo>
                  <a:pt x="4580" y="625"/>
                </a:lnTo>
                <a:lnTo>
                  <a:pt x="4572" y="632"/>
                </a:lnTo>
                <a:lnTo>
                  <a:pt x="4562" y="639"/>
                </a:lnTo>
                <a:lnTo>
                  <a:pt x="4551" y="646"/>
                </a:lnTo>
                <a:lnTo>
                  <a:pt x="4541" y="652"/>
                </a:lnTo>
                <a:lnTo>
                  <a:pt x="4529" y="657"/>
                </a:lnTo>
                <a:lnTo>
                  <a:pt x="4518" y="662"/>
                </a:lnTo>
                <a:lnTo>
                  <a:pt x="4507" y="667"/>
                </a:lnTo>
                <a:lnTo>
                  <a:pt x="4494" y="671"/>
                </a:lnTo>
                <a:lnTo>
                  <a:pt x="4483" y="675"/>
                </a:lnTo>
                <a:lnTo>
                  <a:pt x="4471" y="677"/>
                </a:lnTo>
                <a:lnTo>
                  <a:pt x="4458" y="680"/>
                </a:lnTo>
                <a:lnTo>
                  <a:pt x="4446" y="681"/>
                </a:lnTo>
                <a:lnTo>
                  <a:pt x="4432" y="682"/>
                </a:lnTo>
                <a:lnTo>
                  <a:pt x="4420" y="682"/>
                </a:lnTo>
                <a:lnTo>
                  <a:pt x="4269" y="682"/>
                </a:lnTo>
                <a:lnTo>
                  <a:pt x="4269" y="174"/>
                </a:lnTo>
                <a:lnTo>
                  <a:pt x="4420" y="174"/>
                </a:lnTo>
                <a:lnTo>
                  <a:pt x="4432" y="174"/>
                </a:lnTo>
                <a:lnTo>
                  <a:pt x="4446" y="175"/>
                </a:lnTo>
                <a:lnTo>
                  <a:pt x="4471" y="179"/>
                </a:lnTo>
                <a:lnTo>
                  <a:pt x="4483" y="181"/>
                </a:lnTo>
                <a:lnTo>
                  <a:pt x="4494" y="185"/>
                </a:lnTo>
                <a:lnTo>
                  <a:pt x="4507" y="189"/>
                </a:lnTo>
                <a:lnTo>
                  <a:pt x="4518" y="194"/>
                </a:lnTo>
                <a:lnTo>
                  <a:pt x="4529" y="199"/>
                </a:lnTo>
                <a:lnTo>
                  <a:pt x="4541" y="204"/>
                </a:lnTo>
                <a:lnTo>
                  <a:pt x="4551" y="210"/>
                </a:lnTo>
                <a:lnTo>
                  <a:pt x="4562" y="217"/>
                </a:lnTo>
                <a:lnTo>
                  <a:pt x="4572" y="224"/>
                </a:lnTo>
                <a:lnTo>
                  <a:pt x="4580" y="231"/>
                </a:lnTo>
                <a:lnTo>
                  <a:pt x="4590" y="240"/>
                </a:lnTo>
                <a:lnTo>
                  <a:pt x="4599" y="249"/>
                </a:lnTo>
                <a:lnTo>
                  <a:pt x="4608" y="257"/>
                </a:lnTo>
                <a:lnTo>
                  <a:pt x="4615" y="266"/>
                </a:lnTo>
                <a:lnTo>
                  <a:pt x="4623" y="276"/>
                </a:lnTo>
                <a:lnTo>
                  <a:pt x="4630" y="286"/>
                </a:lnTo>
                <a:lnTo>
                  <a:pt x="4637" y="296"/>
                </a:lnTo>
                <a:lnTo>
                  <a:pt x="4643" y="306"/>
                </a:lnTo>
                <a:lnTo>
                  <a:pt x="4648" y="317"/>
                </a:lnTo>
                <a:lnTo>
                  <a:pt x="4654" y="329"/>
                </a:lnTo>
                <a:lnTo>
                  <a:pt x="4658" y="341"/>
                </a:lnTo>
                <a:lnTo>
                  <a:pt x="4662" y="352"/>
                </a:lnTo>
                <a:lnTo>
                  <a:pt x="4665" y="365"/>
                </a:lnTo>
                <a:lnTo>
                  <a:pt x="4668" y="376"/>
                </a:lnTo>
                <a:lnTo>
                  <a:pt x="4670" y="390"/>
                </a:lnTo>
                <a:lnTo>
                  <a:pt x="4672" y="402"/>
                </a:lnTo>
                <a:lnTo>
                  <a:pt x="4673" y="415"/>
                </a:lnTo>
                <a:lnTo>
                  <a:pt x="4674" y="429"/>
                </a:lnTo>
                <a:close/>
                <a:moveTo>
                  <a:pt x="3738" y="832"/>
                </a:moveTo>
                <a:lnTo>
                  <a:pt x="3887" y="832"/>
                </a:lnTo>
                <a:lnTo>
                  <a:pt x="3887" y="24"/>
                </a:lnTo>
                <a:lnTo>
                  <a:pt x="3738" y="24"/>
                </a:lnTo>
                <a:lnTo>
                  <a:pt x="3738" y="832"/>
                </a:lnTo>
                <a:close/>
                <a:moveTo>
                  <a:pt x="0" y="24"/>
                </a:moveTo>
                <a:lnTo>
                  <a:pt x="0" y="832"/>
                </a:lnTo>
                <a:lnTo>
                  <a:pt x="150" y="832"/>
                </a:lnTo>
                <a:lnTo>
                  <a:pt x="150" y="565"/>
                </a:lnTo>
                <a:lnTo>
                  <a:pt x="442" y="565"/>
                </a:lnTo>
                <a:lnTo>
                  <a:pt x="519" y="416"/>
                </a:lnTo>
                <a:lnTo>
                  <a:pt x="150" y="416"/>
                </a:lnTo>
                <a:lnTo>
                  <a:pt x="150" y="174"/>
                </a:lnTo>
                <a:lnTo>
                  <a:pt x="555" y="174"/>
                </a:lnTo>
                <a:lnTo>
                  <a:pt x="555" y="24"/>
                </a:lnTo>
                <a:lnTo>
                  <a:pt x="0" y="24"/>
                </a:lnTo>
                <a:close/>
                <a:moveTo>
                  <a:pt x="1624" y="24"/>
                </a:moveTo>
                <a:lnTo>
                  <a:pt x="1624" y="617"/>
                </a:lnTo>
                <a:lnTo>
                  <a:pt x="1315" y="24"/>
                </a:lnTo>
                <a:lnTo>
                  <a:pt x="1104" y="24"/>
                </a:lnTo>
                <a:lnTo>
                  <a:pt x="1104" y="832"/>
                </a:lnTo>
                <a:lnTo>
                  <a:pt x="1252" y="832"/>
                </a:lnTo>
                <a:lnTo>
                  <a:pt x="1252" y="239"/>
                </a:lnTo>
                <a:lnTo>
                  <a:pt x="1563" y="832"/>
                </a:lnTo>
                <a:lnTo>
                  <a:pt x="1774" y="832"/>
                </a:lnTo>
                <a:lnTo>
                  <a:pt x="1774" y="24"/>
                </a:lnTo>
                <a:lnTo>
                  <a:pt x="1624" y="24"/>
                </a:lnTo>
                <a:close/>
                <a:moveTo>
                  <a:pt x="723" y="832"/>
                </a:moveTo>
                <a:lnTo>
                  <a:pt x="872" y="832"/>
                </a:lnTo>
                <a:lnTo>
                  <a:pt x="872" y="24"/>
                </a:lnTo>
                <a:lnTo>
                  <a:pt x="723" y="24"/>
                </a:lnTo>
                <a:lnTo>
                  <a:pt x="723" y="832"/>
                </a:lnTo>
                <a:close/>
              </a:path>
            </a:pathLst>
          </a:custGeom>
          <a:solidFill>
            <a:srgbClr val="D512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 name="Date Placeholder 3">
            <a:extLst>
              <a:ext uri="{FF2B5EF4-FFF2-40B4-BE49-F238E27FC236}">
                <a16:creationId xmlns:a16="http://schemas.microsoft.com/office/drawing/2014/main" id="{0179C6C0-9E1E-B12D-BD17-C38E5F9F1E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BCEA8-EC77-6F45-934C-DE9AB7DEDCC6}" type="datetime1">
              <a:rPr lang="fi-FI" smtClean="0"/>
              <a:t>3.3.2026</a:t>
            </a:fld>
            <a:endParaRPr lang="en-GB"/>
          </a:p>
        </p:txBody>
      </p:sp>
      <p:sp>
        <p:nvSpPr>
          <p:cNvPr id="5" name="Footer Placeholder 4">
            <a:extLst>
              <a:ext uri="{FF2B5EF4-FFF2-40B4-BE49-F238E27FC236}">
                <a16:creationId xmlns:a16="http://schemas.microsoft.com/office/drawing/2014/main" id="{3D42169D-6440-35A1-F5EC-B648B289938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8" name="TextBox 7">
            <a:extLst>
              <a:ext uri="{FF2B5EF4-FFF2-40B4-BE49-F238E27FC236}">
                <a16:creationId xmlns:a16="http://schemas.microsoft.com/office/drawing/2014/main" id="{86F6D106-D9A8-0F40-7984-B5B70A6498EF}"/>
              </a:ext>
            </a:extLst>
          </p:cNvPr>
          <p:cNvSpPr txBox="1"/>
          <p:nvPr userDrawn="1">
            <p:extLst>
              <p:ext uri="{1162E1C5-73C7-4A58-AE30-91384D911F3F}">
                <p184:classification xmlns:p184="http://schemas.microsoft.com/office/powerpoint/2018/4/main" val="ftr"/>
              </p:ext>
            </p:extLst>
          </p:nvPr>
        </p:nvSpPr>
        <p:spPr>
          <a:xfrm>
            <a:off x="63500" y="6642100"/>
            <a:ext cx="469900" cy="152400"/>
          </a:xfrm>
          <a:prstGeom prst="rect">
            <a:avLst/>
          </a:prstGeom>
        </p:spPr>
        <p:txBody>
          <a:bodyPr horzOverflow="overflow" lIns="0" tIns="0" rIns="0" bIns="0">
            <a:spAutoFit/>
          </a:bodyPr>
          <a:lstStyle/>
          <a:p>
            <a:pPr algn="l"/>
            <a:r>
              <a:rPr lang="fi-FI" sz="1000">
                <a:solidFill>
                  <a:srgbClr val="000000">
                    <a:alpha val="50000"/>
                  </a:srgbClr>
                </a:solidFill>
                <a:latin typeface="Aptos" panose="020B0004020202020204" pitchFamily="34" charset="0"/>
              </a:rPr>
              <a:t>Julkinen</a:t>
            </a:r>
          </a:p>
        </p:txBody>
      </p:sp>
    </p:spTree>
    <p:extLst>
      <p:ext uri="{BB962C8B-B14F-4D97-AF65-F5344CB8AC3E}">
        <p14:creationId xmlns:p14="http://schemas.microsoft.com/office/powerpoint/2010/main" val="3602524435"/>
      </p:ext>
    </p:extLst>
  </p:cSld>
  <p:clrMap bg1="lt1" tx1="dk1" bg2="lt2" tx2="dk2" accent1="accent1" accent2="accent2" accent3="accent3" accent4="accent4" accent5="accent5" accent6="accent6" hlink="hlink" folHlink="folHlink"/>
  <p:sldLayoutIdLst>
    <p:sldLayoutId id="2147483921" r:id="rId1"/>
    <p:sldLayoutId id="2147483966" r:id="rId2"/>
    <p:sldLayoutId id="2147483931" r:id="rId3"/>
    <p:sldLayoutId id="2147483924" r:id="rId4"/>
    <p:sldLayoutId id="2147483933" r:id="rId5"/>
    <p:sldLayoutId id="2147483960" r:id="rId6"/>
    <p:sldLayoutId id="2147483972" r:id="rId7"/>
    <p:sldLayoutId id="2147483961" r:id="rId8"/>
    <p:sldLayoutId id="2147483967" r:id="rId9"/>
    <p:sldLayoutId id="2147483968" r:id="rId10"/>
    <p:sldLayoutId id="2147483969" r:id="rId11"/>
    <p:sldLayoutId id="2147483923" r:id="rId12"/>
    <p:sldLayoutId id="2147483926" r:id="rId13"/>
    <p:sldLayoutId id="2147483927" r:id="rId14"/>
    <p:sldLayoutId id="2147483973" r:id="rId15"/>
    <p:sldLayoutId id="2147483928" r:id="rId16"/>
    <p:sldLayoutId id="2147483929" r:id="rId17"/>
    <p:sldLayoutId id="2147483930" r:id="rId18"/>
    <p:sldLayoutId id="2147483943" r:id="rId19"/>
    <p:sldLayoutId id="2147483970" r:id="rId20"/>
    <p:sldLayoutId id="2147483974" r:id="rId21"/>
    <p:sldLayoutId id="2147483936" r:id="rId22"/>
    <p:sldLayoutId id="2147483937" r:id="rId23"/>
    <p:sldLayoutId id="2147483946" r:id="rId24"/>
    <p:sldLayoutId id="2147483963" r:id="rId25"/>
    <p:sldLayoutId id="2147483965" r:id="rId26"/>
    <p:sldLayoutId id="2147483964" r:id="rId27"/>
    <p:sldLayoutId id="2147483950" r:id="rId28"/>
    <p:sldLayoutId id="2147483951" r:id="rId29"/>
    <p:sldLayoutId id="2147483954" r:id="rId30"/>
    <p:sldLayoutId id="2147483955" r:id="rId31"/>
    <p:sldLayoutId id="2147483956" r:id="rId32"/>
    <p:sldLayoutId id="2147483957" r:id="rId33"/>
    <p:sldLayoutId id="2147483958" r:id="rId34"/>
    <p:sldLayoutId id="2147483959" r:id="rId35"/>
  </p:sldLayoutIdLst>
  <p:hf sldNum="0" hdr="0"/>
  <p:txStyles>
    <p:titleStyle>
      <a:lvl1pPr algn="l" defTabSz="914400" rtl="0" eaLnBrk="1" latinLnBrk="0" hangingPunct="1">
        <a:lnSpc>
          <a:spcPct val="100000"/>
        </a:lnSpc>
        <a:spcBef>
          <a:spcPct val="0"/>
        </a:spcBef>
        <a:buNone/>
        <a:defRPr sz="3700" b="1" kern="1200">
          <a:solidFill>
            <a:schemeClr val="accent2"/>
          </a:solidFill>
          <a:latin typeface="+mj-lt"/>
          <a:ea typeface="+mj-ea"/>
          <a:cs typeface="+mj-cs"/>
        </a:defRPr>
      </a:lvl1pPr>
    </p:titleStyle>
    <p:bodyStyle>
      <a:lvl1pPr marL="323850" indent="-32385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accent2"/>
          </a:solidFill>
          <a:latin typeface="+mn-lt"/>
          <a:ea typeface="+mn-ea"/>
          <a:cs typeface="+mn-cs"/>
        </a:defRPr>
      </a:lvl1pPr>
      <a:lvl2pPr marL="324000" indent="-324000" algn="l" defTabSz="914400" rtl="0" eaLnBrk="1" latinLnBrk="0" hangingPunct="1">
        <a:lnSpc>
          <a:spcPts val="2400"/>
        </a:lnSpc>
        <a:spcBef>
          <a:spcPts val="1200"/>
        </a:spcBef>
        <a:buClr>
          <a:schemeClr val="accent1"/>
        </a:buClr>
        <a:buSzPct val="70000"/>
        <a:buFont typeface="Courier New" panose="02070309020205020404" pitchFamily="49" charset="0"/>
        <a:buChar char="o"/>
        <a:defRPr sz="1800" kern="1200">
          <a:solidFill>
            <a:schemeClr val="accent2"/>
          </a:solidFill>
          <a:latin typeface="+mn-lt"/>
          <a:ea typeface="+mn-ea"/>
          <a:cs typeface="+mn-cs"/>
        </a:defRPr>
      </a:lvl2pPr>
      <a:lvl3pPr marL="324000" indent="-324000" algn="l" defTabSz="914400" rtl="0" eaLnBrk="1" latinLnBrk="0" hangingPunct="1">
        <a:lnSpc>
          <a:spcPts val="2400"/>
        </a:lnSpc>
        <a:spcBef>
          <a:spcPts val="1200"/>
        </a:spcBef>
        <a:buClr>
          <a:schemeClr val="accent1"/>
        </a:buClr>
        <a:buFont typeface="Wingdings" panose="05000000000000000000" pitchFamily="2" charset="2"/>
        <a:buChar char="§"/>
        <a:defRPr sz="1800" kern="1200">
          <a:solidFill>
            <a:schemeClr val="accent2"/>
          </a:solidFill>
          <a:latin typeface="+mn-lt"/>
          <a:ea typeface="+mn-ea"/>
          <a:cs typeface="+mn-cs"/>
        </a:defRPr>
      </a:lvl3pPr>
      <a:lvl4pPr marL="648000" indent="-324000" algn="l" defTabSz="914400" rtl="0" eaLnBrk="1" latinLnBrk="0" hangingPunct="1">
        <a:lnSpc>
          <a:spcPct val="100000"/>
        </a:lnSpc>
        <a:spcBef>
          <a:spcPts val="600"/>
        </a:spcBef>
        <a:buClr>
          <a:schemeClr val="accent1"/>
        </a:buClr>
        <a:buFont typeface="Arial" panose="020B0604020202020204" pitchFamily="34" charset="0"/>
        <a:buChar char="•"/>
        <a:defRPr sz="1800" kern="1200">
          <a:solidFill>
            <a:schemeClr val="accent2"/>
          </a:solidFill>
          <a:latin typeface="+mn-lt"/>
          <a:ea typeface="+mn-ea"/>
          <a:cs typeface="+mn-cs"/>
        </a:defRPr>
      </a:lvl4pPr>
      <a:lvl5pPr marL="609750" indent="-285750" algn="l" defTabSz="914400" rtl="0" eaLnBrk="1" latinLnBrk="0" hangingPunct="1">
        <a:lnSpc>
          <a:spcPts val="2400"/>
        </a:lnSpc>
        <a:spcBef>
          <a:spcPts val="1200"/>
        </a:spcBef>
        <a:buClr>
          <a:schemeClr val="accent1"/>
        </a:buClr>
        <a:buSzPct val="90000"/>
        <a:buFont typeface="Arial" panose="020B0604020202020204" pitchFamily="34" charset="0"/>
        <a:buChar char="•"/>
        <a:defRPr sz="1800" kern="1200">
          <a:solidFill>
            <a:schemeClr val="accent2"/>
          </a:solidFill>
          <a:latin typeface="+mn-lt"/>
          <a:ea typeface="+mn-ea"/>
          <a:cs typeface="+mn-cs"/>
        </a:defRPr>
      </a:lvl5pPr>
      <a:lvl6pPr marL="900000" indent="-324000" algn="l" defTabSz="914400" rtl="0" eaLnBrk="1" latinLnBrk="0" hangingPunct="1">
        <a:lnSpc>
          <a:spcPct val="100000"/>
        </a:lnSpc>
        <a:spcBef>
          <a:spcPts val="1200"/>
        </a:spcBef>
        <a:buClr>
          <a:schemeClr val="accent1"/>
        </a:buClr>
        <a:buSzPct val="90000"/>
        <a:buFont typeface="Arial" panose="020B0604020202020204" pitchFamily="34" charset="0"/>
        <a:buChar char="•"/>
        <a:defRPr sz="1800" kern="1200">
          <a:solidFill>
            <a:schemeClr val="accent2"/>
          </a:solidFill>
          <a:latin typeface="+mn-lt"/>
          <a:ea typeface="+mn-ea"/>
          <a:cs typeface="+mn-cs"/>
        </a:defRPr>
      </a:lvl6pPr>
      <a:lvl7pPr marL="1257750" indent="-324000" algn="l" defTabSz="914400" rtl="0" eaLnBrk="1" latinLnBrk="0" hangingPunct="1">
        <a:lnSpc>
          <a:spcPct val="100000"/>
        </a:lnSpc>
        <a:spcBef>
          <a:spcPts val="1200"/>
        </a:spcBef>
        <a:buClr>
          <a:schemeClr val="accent1"/>
        </a:buClr>
        <a:buSzPct val="90000"/>
        <a:buFont typeface="Arial" panose="020B0604020202020204" pitchFamily="34" charset="0"/>
        <a:buChar char="•"/>
        <a:defRPr sz="1800" kern="1200">
          <a:solidFill>
            <a:schemeClr val="accent2"/>
          </a:solidFill>
          <a:latin typeface="+mn-lt"/>
          <a:ea typeface="+mn-ea"/>
          <a:cs typeface="+mn-cs"/>
        </a:defRPr>
      </a:lvl7pPr>
      <a:lvl8pPr marL="1620000" indent="-324000" algn="l" defTabSz="914400" rtl="0" eaLnBrk="1" latinLnBrk="0" hangingPunct="1">
        <a:lnSpc>
          <a:spcPct val="100000"/>
        </a:lnSpc>
        <a:spcBef>
          <a:spcPts val="1200"/>
        </a:spcBef>
        <a:buClr>
          <a:schemeClr val="accent1"/>
        </a:buClr>
        <a:buSzPct val="90000"/>
        <a:buFont typeface="Arial" panose="020B0604020202020204" pitchFamily="34" charset="0"/>
        <a:buChar char="•"/>
        <a:defRPr sz="1800" kern="1200">
          <a:solidFill>
            <a:schemeClr val="accent2"/>
          </a:solidFill>
          <a:latin typeface="+mn-lt"/>
          <a:ea typeface="+mn-ea"/>
          <a:cs typeface="+mn-cs"/>
        </a:defRPr>
      </a:lvl8pPr>
      <a:lvl9pPr marL="1008000" indent="-324000" algn="l" defTabSz="914400" rtl="0" eaLnBrk="1" latinLnBrk="0" hangingPunct="1">
        <a:lnSpc>
          <a:spcPts val="2400"/>
        </a:lnSpc>
        <a:spcBef>
          <a:spcPts val="1200"/>
        </a:spcBef>
        <a:buClr>
          <a:schemeClr val="accent1"/>
        </a:buClr>
        <a:buFont typeface="Wingdings" panose="05000000000000000000" pitchFamily="2" charset="2"/>
        <a:buChar char="§"/>
        <a:defRPr sz="1800" kern="1200">
          <a:solidFill>
            <a:schemeClr val="accent2"/>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orient="horz" pos="380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s://www.fingrid.fi/sahkomarkkinat/reservit/reservituotteet-ja-markkinoille-osallistuminen/kuinka-osallistua-reservimarkkinoille/"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63CA544-6C1F-DCA6-0525-CF97CD8E87EE}"/>
              </a:ext>
            </a:extLst>
          </p:cNvPr>
          <p:cNvSpPr>
            <a:spLocks noGrp="1"/>
          </p:cNvSpPr>
          <p:nvPr>
            <p:ph type="ctrTitle"/>
          </p:nvPr>
        </p:nvSpPr>
        <p:spPr>
          <a:xfrm>
            <a:off x="6213400" y="1854199"/>
            <a:ext cx="5135413" cy="2880000"/>
          </a:xfrm>
        </p:spPr>
        <p:txBody>
          <a:bodyPr/>
          <a:lstStyle/>
          <a:p>
            <a:r>
              <a:rPr lang="en-GB" sz="3600" dirty="0" err="1"/>
              <a:t>Fingridin</a:t>
            </a:r>
            <a:r>
              <a:rPr lang="en-GB" sz="3600" dirty="0"/>
              <a:t> </a:t>
            </a:r>
            <a:r>
              <a:rPr lang="en-GB" sz="3600" dirty="0" err="1"/>
              <a:t>taseselvityksen</a:t>
            </a:r>
            <a:br>
              <a:rPr lang="en-GB" sz="3600" dirty="0"/>
            </a:br>
            <a:r>
              <a:rPr lang="en-GB" sz="3600" dirty="0" err="1"/>
              <a:t>ohjeet</a:t>
            </a:r>
            <a:br>
              <a:rPr lang="en-GB" sz="3600" dirty="0"/>
            </a:br>
            <a:r>
              <a:rPr lang="en-GB" sz="3600" dirty="0" err="1"/>
              <a:t>hybridivoimalaitoksille</a:t>
            </a:r>
            <a:endParaRPr lang="en-GB" sz="3600" dirty="0"/>
          </a:p>
        </p:txBody>
      </p:sp>
      <p:sp>
        <p:nvSpPr>
          <p:cNvPr id="7" name="Subtitle 6">
            <a:extLst>
              <a:ext uri="{FF2B5EF4-FFF2-40B4-BE49-F238E27FC236}">
                <a16:creationId xmlns:a16="http://schemas.microsoft.com/office/drawing/2014/main" id="{2C9CDEFA-9A53-450E-251D-39883D39C257}"/>
              </a:ext>
            </a:extLst>
          </p:cNvPr>
          <p:cNvSpPr>
            <a:spLocks noGrp="1"/>
          </p:cNvSpPr>
          <p:nvPr>
            <p:ph type="subTitle" idx="1"/>
          </p:nvPr>
        </p:nvSpPr>
        <p:spPr/>
        <p:txBody>
          <a:bodyPr/>
          <a:lstStyle/>
          <a:p>
            <a:endParaRPr lang="en-GB" dirty="0"/>
          </a:p>
        </p:txBody>
      </p:sp>
      <p:sp>
        <p:nvSpPr>
          <p:cNvPr id="4" name="Päivämäärän paikkamerkki 3">
            <a:extLst>
              <a:ext uri="{FF2B5EF4-FFF2-40B4-BE49-F238E27FC236}">
                <a16:creationId xmlns:a16="http://schemas.microsoft.com/office/drawing/2014/main" id="{0690EA1F-98D8-CB56-6287-844CA30FDD5F}"/>
              </a:ext>
            </a:extLst>
          </p:cNvPr>
          <p:cNvSpPr>
            <a:spLocks noGrp="1"/>
          </p:cNvSpPr>
          <p:nvPr>
            <p:ph type="dt" sz="half" idx="11"/>
          </p:nvPr>
        </p:nvSpPr>
        <p:spPr/>
        <p:txBody>
          <a:bodyPr/>
          <a:lstStyle/>
          <a:p>
            <a:fld id="{985EE1CD-85E9-7A47-AE76-A8E04BA12105}" type="datetime1">
              <a:rPr lang="fi-FI" smtClean="0"/>
              <a:t>3.3.2026</a:t>
            </a:fld>
            <a:endParaRPr lang="fi-FI"/>
          </a:p>
        </p:txBody>
      </p:sp>
      <p:sp>
        <p:nvSpPr>
          <p:cNvPr id="6" name="Footer Placeholder 5">
            <a:extLst>
              <a:ext uri="{FF2B5EF4-FFF2-40B4-BE49-F238E27FC236}">
                <a16:creationId xmlns:a16="http://schemas.microsoft.com/office/drawing/2014/main" id="{D23BF8D4-0A4A-B381-E38B-BA207026FC09}"/>
              </a:ext>
            </a:extLst>
          </p:cNvPr>
          <p:cNvSpPr>
            <a:spLocks noGrp="1"/>
          </p:cNvSpPr>
          <p:nvPr>
            <p:ph type="ftr" sz="quarter" idx="12"/>
          </p:nvPr>
        </p:nvSpPr>
        <p:spPr/>
        <p:txBody>
          <a:bodyPr/>
          <a:lstStyle/>
          <a:p>
            <a:pPr algn="l"/>
            <a:r>
              <a:rPr lang="fi-FI" dirty="0"/>
              <a:t>Taseselvitys</a:t>
            </a:r>
          </a:p>
        </p:txBody>
      </p:sp>
    </p:spTree>
    <p:extLst>
      <p:ext uri="{BB962C8B-B14F-4D97-AF65-F5344CB8AC3E}">
        <p14:creationId xmlns:p14="http://schemas.microsoft.com/office/powerpoint/2010/main" val="18600473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5583B-A363-296A-DFA9-D7CC0ACE18A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19BAE9F-A0A9-D0FE-FBE0-E0777BC737BA}"/>
              </a:ext>
            </a:extLst>
          </p:cNvPr>
          <p:cNvSpPr>
            <a:spLocks noGrp="1"/>
          </p:cNvSpPr>
          <p:nvPr>
            <p:ph type="title"/>
          </p:nvPr>
        </p:nvSpPr>
        <p:spPr/>
        <p:txBody>
          <a:bodyPr/>
          <a:lstStyle/>
          <a:p>
            <a:r>
              <a:rPr lang="fi-FI" dirty="0"/>
              <a:t>Energiavarastojen tasekäsittely</a:t>
            </a:r>
          </a:p>
        </p:txBody>
      </p:sp>
      <p:sp>
        <p:nvSpPr>
          <p:cNvPr id="3" name="Tekstin paikkamerkki 2">
            <a:extLst>
              <a:ext uri="{FF2B5EF4-FFF2-40B4-BE49-F238E27FC236}">
                <a16:creationId xmlns:a16="http://schemas.microsoft.com/office/drawing/2014/main" id="{DB54F9EE-29BB-8173-2947-A33774EEB225}"/>
              </a:ext>
            </a:extLst>
          </p:cNvPr>
          <p:cNvSpPr>
            <a:spLocks noGrp="1"/>
          </p:cNvSpPr>
          <p:nvPr>
            <p:ph type="body" sz="quarter" idx="12"/>
          </p:nvPr>
        </p:nvSpPr>
        <p:spPr>
          <a:xfrm>
            <a:off x="839788" y="1556792"/>
            <a:ext cx="10656812" cy="4392488"/>
          </a:xfrm>
        </p:spPr>
        <p:txBody>
          <a:bodyPr/>
          <a:lstStyle/>
          <a:p>
            <a:r>
              <a:rPr lang="fi-FI" sz="1400" dirty="0"/>
              <a:t>1 MW tai suurempi energiavarasto </a:t>
            </a:r>
          </a:p>
          <a:p>
            <a:pPr lvl="1">
              <a:lnSpc>
                <a:spcPct val="100000"/>
              </a:lnSpc>
            </a:pPr>
            <a:r>
              <a:rPr lang="fi-FI" sz="1400" dirty="0"/>
              <a:t>Purku = Tuotanto</a:t>
            </a:r>
          </a:p>
          <a:p>
            <a:pPr lvl="1">
              <a:lnSpc>
                <a:spcPct val="100000"/>
              </a:lnSpc>
            </a:pPr>
            <a:r>
              <a:rPr lang="fi-FI" sz="1400" dirty="0"/>
              <a:t>Lataus = Kulutus</a:t>
            </a:r>
          </a:p>
          <a:p>
            <a:pPr lvl="1">
              <a:lnSpc>
                <a:spcPct val="100000"/>
              </a:lnSpc>
            </a:pPr>
            <a:r>
              <a:rPr lang="fi-FI" sz="1400" dirty="0"/>
              <a:t>Purkautumiselle vaaditaan tuotantosuunnitelma.</a:t>
            </a:r>
          </a:p>
          <a:p>
            <a:r>
              <a:rPr lang="fi-FI" sz="1400" dirty="0"/>
              <a:t>Alle 1 MW energiavarasto </a:t>
            </a:r>
          </a:p>
          <a:p>
            <a:pPr lvl="1">
              <a:lnSpc>
                <a:spcPct val="100000"/>
              </a:lnSpc>
            </a:pPr>
            <a:r>
              <a:rPr lang="fi-FI" sz="1400" dirty="0"/>
              <a:t>Purku = Tuotanto</a:t>
            </a:r>
          </a:p>
          <a:p>
            <a:pPr lvl="1">
              <a:lnSpc>
                <a:spcPct val="100000"/>
              </a:lnSpc>
            </a:pPr>
            <a:r>
              <a:rPr lang="fi-FI" sz="1400" dirty="0"/>
              <a:t>Lataus = Kulutus</a:t>
            </a:r>
          </a:p>
          <a:p>
            <a:r>
              <a:rPr lang="fi-FI" sz="1400" dirty="0"/>
              <a:t>Energiavarasto muun tuotannon yhteydessä: </a:t>
            </a:r>
          </a:p>
          <a:p>
            <a:pPr lvl="1">
              <a:lnSpc>
                <a:spcPct val="100000"/>
              </a:lnSpc>
            </a:pPr>
            <a:r>
              <a:rPr lang="fi-FI" sz="1400" dirty="0"/>
              <a:t>Energiavarasto voidaan katsoa osaksi muuta tuotantoyksikköä, jos varasto sijaitsee muun tuotantoyksikön yhteydessä, on integroitu samaan verkkoon ja sitä käytetään tuotantoyksikön tuotannon siirtämiseen edelleen verkkoon.</a:t>
            </a:r>
          </a:p>
          <a:p>
            <a:pPr lvl="1">
              <a:lnSpc>
                <a:spcPct val="100000"/>
              </a:lnSpc>
            </a:pPr>
            <a:r>
              <a:rPr lang="fi-FI" sz="1400" dirty="0"/>
              <a:t>Jos energiavarasto on yhdistetty tuotantoyksikköön, voidaan energiavaraston purku netottaa tuotantoyksikön tuotannon kanssa ja raportoida tämän tuotantoyksikön tuotantona taseselvitykseen. Energiavaraston lataus tulee raportoida kulutuksena taseselvitykseen erikseen eikä sitä voi netottaa tuotantoyksikön tuotannon kanssa.</a:t>
            </a:r>
          </a:p>
          <a:p>
            <a:pPr lvl="1">
              <a:lnSpc>
                <a:spcPct val="100000"/>
              </a:lnSpc>
            </a:pPr>
            <a:r>
              <a:rPr lang="fi-FI" sz="1400" dirty="0"/>
              <a:t>Energiavaraston omakäyttölaitteet katsotaan tuotantoyksikön omakäyttölaitteiksi ja omakäyttölaitteissa kulunut sähkö voidaan netottaa tuotantoyksikön tuotannon kanssa. </a:t>
            </a:r>
          </a:p>
          <a:p>
            <a:r>
              <a:rPr lang="fi-FI" sz="1400" dirty="0"/>
              <a:t> </a:t>
            </a:r>
            <a:r>
              <a:rPr lang="fi-FI" sz="1400" dirty="0" err="1"/>
              <a:t>DSO:n</a:t>
            </a:r>
            <a:r>
              <a:rPr lang="fi-FI" sz="1400" dirty="0"/>
              <a:t> vastuulla on luoda tuotantoyksiköt taseselvitykseen</a:t>
            </a:r>
          </a:p>
        </p:txBody>
      </p:sp>
    </p:spTree>
    <p:extLst>
      <p:ext uri="{BB962C8B-B14F-4D97-AF65-F5344CB8AC3E}">
        <p14:creationId xmlns:p14="http://schemas.microsoft.com/office/powerpoint/2010/main" val="562226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FB8D2D-053A-CA6F-C4A2-A282525ED203}"/>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248093C-2154-1FFF-BAA2-5AE2CBC3B06F}"/>
              </a:ext>
            </a:extLst>
          </p:cNvPr>
          <p:cNvSpPr>
            <a:spLocks noGrp="1"/>
          </p:cNvSpPr>
          <p:nvPr>
            <p:ph type="title"/>
          </p:nvPr>
        </p:nvSpPr>
        <p:spPr/>
        <p:txBody>
          <a:bodyPr/>
          <a:lstStyle/>
          <a:p>
            <a:r>
              <a:rPr lang="fi-FI" dirty="0"/>
              <a:t>MGA eli </a:t>
            </a:r>
            <a:r>
              <a:rPr lang="fi-FI" dirty="0" err="1"/>
              <a:t>Metering</a:t>
            </a:r>
            <a:r>
              <a:rPr lang="fi-FI" dirty="0"/>
              <a:t> Grid Area eli mittausalue</a:t>
            </a:r>
          </a:p>
        </p:txBody>
      </p:sp>
      <p:sp>
        <p:nvSpPr>
          <p:cNvPr id="3" name="Tekstin paikkamerkki 2">
            <a:extLst>
              <a:ext uri="{FF2B5EF4-FFF2-40B4-BE49-F238E27FC236}">
                <a16:creationId xmlns:a16="http://schemas.microsoft.com/office/drawing/2014/main" id="{E757E6CA-761A-3A5F-A7FE-BF6EF03C508F}"/>
              </a:ext>
            </a:extLst>
          </p:cNvPr>
          <p:cNvSpPr>
            <a:spLocks noGrp="1"/>
          </p:cNvSpPr>
          <p:nvPr>
            <p:ph type="body" sz="quarter" idx="12"/>
          </p:nvPr>
        </p:nvSpPr>
        <p:spPr/>
        <p:txBody>
          <a:bodyPr/>
          <a:lstStyle/>
          <a:p>
            <a:r>
              <a:rPr lang="fi-FI" dirty="0"/>
              <a:t>Energiavarastosta tarvitsee tehdä oma mittausalue vain kun se liittyy suoraan kantaverkkoon</a:t>
            </a:r>
          </a:p>
          <a:p>
            <a:r>
              <a:rPr lang="fi-FI" dirty="0"/>
              <a:t>Muutoin se voidaan käsitellä tuotantoyksikkönä sen mittausalueen sisällä johon varasto liittyy, tarvittaessa voidaan tälle perustaa uusi mittausalue</a:t>
            </a:r>
          </a:p>
          <a:p>
            <a:r>
              <a:rPr lang="fi-FI" dirty="0"/>
              <a:t>Jokaisella mittausalueella on yksi DSO ja </a:t>
            </a:r>
            <a:r>
              <a:rPr lang="fi-FI" dirty="0" err="1"/>
              <a:t>DSO:na</a:t>
            </a:r>
            <a:r>
              <a:rPr lang="fi-FI" dirty="0"/>
              <a:t> voi toimia tasevastaava, verkkoluvallinen verkonhaltija tai toimija, jolla on erillinen sopimus </a:t>
            </a:r>
            <a:r>
              <a:rPr lang="fi-FI" dirty="0" err="1"/>
              <a:t>Fingridin</a:t>
            </a:r>
            <a:r>
              <a:rPr lang="fi-FI" dirty="0"/>
              <a:t> kanssa</a:t>
            </a:r>
          </a:p>
        </p:txBody>
      </p:sp>
    </p:spTree>
    <p:extLst>
      <p:ext uri="{BB962C8B-B14F-4D97-AF65-F5344CB8AC3E}">
        <p14:creationId xmlns:p14="http://schemas.microsoft.com/office/powerpoint/2010/main" val="21357915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D64E6-93E3-FC1B-2ADC-DDA3A812CBEB}"/>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EF9D8C1D-DE80-627B-B64D-57699F6E1153}"/>
              </a:ext>
            </a:extLst>
          </p:cNvPr>
          <p:cNvSpPr>
            <a:spLocks noGrp="1"/>
          </p:cNvSpPr>
          <p:nvPr>
            <p:ph type="title"/>
          </p:nvPr>
        </p:nvSpPr>
        <p:spPr/>
        <p:txBody>
          <a:bodyPr/>
          <a:lstStyle/>
          <a:p>
            <a:r>
              <a:rPr lang="fi-FI" dirty="0"/>
              <a:t>Tuotantosuunnitelma</a:t>
            </a:r>
          </a:p>
        </p:txBody>
      </p:sp>
      <p:sp>
        <p:nvSpPr>
          <p:cNvPr id="3" name="Tekstin paikkamerkki 2">
            <a:extLst>
              <a:ext uri="{FF2B5EF4-FFF2-40B4-BE49-F238E27FC236}">
                <a16:creationId xmlns:a16="http://schemas.microsoft.com/office/drawing/2014/main" id="{F98B2AF5-652D-A684-C2AF-335860225811}"/>
              </a:ext>
            </a:extLst>
          </p:cNvPr>
          <p:cNvSpPr>
            <a:spLocks noGrp="1"/>
          </p:cNvSpPr>
          <p:nvPr>
            <p:ph type="body" sz="quarter" idx="12"/>
          </p:nvPr>
        </p:nvSpPr>
        <p:spPr/>
        <p:txBody>
          <a:bodyPr/>
          <a:lstStyle/>
          <a:p>
            <a:r>
              <a:rPr lang="fi-FI" dirty="0"/>
              <a:t>Tasevastaava toimittaa tuotantosuunnitelmat </a:t>
            </a:r>
            <a:r>
              <a:rPr lang="fi-FI" dirty="0" err="1"/>
              <a:t>Fingridille</a:t>
            </a:r>
            <a:endParaRPr lang="fi-FI" dirty="0"/>
          </a:p>
          <a:p>
            <a:r>
              <a:rPr lang="fi-FI" dirty="0"/>
              <a:t>Fingrid luo säätöobjektin (RO) tuotantosuunnitelman toimittamista varten, tasevastaavan tulee ilmoittaa tuotantoyksikön nimi, PU-koodi (kansallinen, GSRN tai EIC), siirtoalue ja voimassaolo taseselvitys@fingrid.fi</a:t>
            </a:r>
          </a:p>
          <a:p>
            <a:r>
              <a:rPr lang="fi-FI" dirty="0"/>
              <a:t>Tuotantosuunnitelma toimitetaan kaikista tuotantoyksiköistä, jotka ovat teholtaan yli 1 MW tai suurempia</a:t>
            </a:r>
          </a:p>
          <a:p>
            <a:r>
              <a:rPr lang="fi-FI" dirty="0"/>
              <a:t>10 MW ja suuremmista tuotantoyksiköistä tulee toimittaa erillinen suunnitelma, tätä rajaa pienemmät tuotantoyksiköt voi halutessaan raportoida summana siirtoalueittain</a:t>
            </a:r>
          </a:p>
          <a:p>
            <a:r>
              <a:rPr lang="fi-FI" dirty="0"/>
              <a:t>Tuotantosuunnitelmat välitetään ECP/EDX tiedonvaihtoalustan kautta XML-sanomina</a:t>
            </a:r>
          </a:p>
          <a:p>
            <a:r>
              <a:rPr lang="fi-FI" dirty="0"/>
              <a:t>Lisätietoja teknisestä toteutuksesta tuotantosuunnitelmat@fingrid.fi</a:t>
            </a:r>
          </a:p>
        </p:txBody>
      </p:sp>
    </p:spTree>
    <p:extLst>
      <p:ext uri="{BB962C8B-B14F-4D97-AF65-F5344CB8AC3E}">
        <p14:creationId xmlns:p14="http://schemas.microsoft.com/office/powerpoint/2010/main" val="1650809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7F8E06-D5F7-8110-BD71-1005A52F51E4}"/>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23C1243-7E6A-5CC2-204B-BD98E95C4B27}"/>
              </a:ext>
            </a:extLst>
          </p:cNvPr>
          <p:cNvSpPr>
            <a:spLocks noGrp="1"/>
          </p:cNvSpPr>
          <p:nvPr>
            <p:ph type="title"/>
          </p:nvPr>
        </p:nvSpPr>
        <p:spPr/>
        <p:txBody>
          <a:bodyPr/>
          <a:lstStyle/>
          <a:p>
            <a:r>
              <a:rPr lang="fi-FI" dirty="0"/>
              <a:t>Myyjä (RE) ja tasevastaava (BRP)</a:t>
            </a:r>
          </a:p>
        </p:txBody>
      </p:sp>
      <p:sp>
        <p:nvSpPr>
          <p:cNvPr id="3" name="Tekstin paikkamerkki 2">
            <a:extLst>
              <a:ext uri="{FF2B5EF4-FFF2-40B4-BE49-F238E27FC236}">
                <a16:creationId xmlns:a16="http://schemas.microsoft.com/office/drawing/2014/main" id="{B893E888-CB29-AFF7-E2E2-1F08ED9AE065}"/>
              </a:ext>
            </a:extLst>
          </p:cNvPr>
          <p:cNvSpPr>
            <a:spLocks noGrp="1"/>
          </p:cNvSpPr>
          <p:nvPr>
            <p:ph type="body" sz="quarter" idx="12"/>
          </p:nvPr>
        </p:nvSpPr>
        <p:spPr/>
        <p:txBody>
          <a:bodyPr/>
          <a:lstStyle/>
          <a:p>
            <a:r>
              <a:rPr lang="fi-FI" dirty="0"/>
              <a:t>Yhdellä tuotantoyksiköllä voi olla vain yksi sähkön myyjä</a:t>
            </a:r>
          </a:p>
          <a:p>
            <a:pPr lvl="1"/>
            <a:r>
              <a:rPr lang="fi-FI" dirty="0"/>
              <a:t>Jos akku ja muu tuotanto mitataan erikseen, voi tuotannoilla olla eri sähkönmyyjät/tasevastaavat</a:t>
            </a:r>
          </a:p>
          <a:p>
            <a:r>
              <a:rPr lang="fi-FI" dirty="0"/>
              <a:t>Akun lataus käsitellään taseselvityksessä kulutuksena per myyjä per mittausalue</a:t>
            </a:r>
          </a:p>
          <a:p>
            <a:r>
              <a:rPr lang="fi-FI" dirty="0"/>
              <a:t>Nykyisen taseselvitysmallin mukaisesti sähkön myyjällä voi olla eri tasevastaava tuotannolle ja kulutukselle samalla mittausalueella</a:t>
            </a:r>
          </a:p>
        </p:txBody>
      </p:sp>
    </p:spTree>
    <p:extLst>
      <p:ext uri="{BB962C8B-B14F-4D97-AF65-F5344CB8AC3E}">
        <p14:creationId xmlns:p14="http://schemas.microsoft.com/office/powerpoint/2010/main" val="408264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036AC5-4519-BABD-06F4-09F291A7FD7E}"/>
            </a:ext>
          </a:extLst>
        </p:cNvPr>
        <p:cNvGrpSpPr/>
        <p:nvPr/>
      </p:nvGrpSpPr>
      <p:grpSpPr>
        <a:xfrm>
          <a:off x="0" y="0"/>
          <a:ext cx="0" cy="0"/>
          <a:chOff x="0" y="0"/>
          <a:chExt cx="0" cy="0"/>
        </a:xfrm>
      </p:grpSpPr>
      <p:sp>
        <p:nvSpPr>
          <p:cNvPr id="2" name="Otsikko 1">
            <a:extLst>
              <a:ext uri="{FF2B5EF4-FFF2-40B4-BE49-F238E27FC236}">
                <a16:creationId xmlns:a16="http://schemas.microsoft.com/office/drawing/2014/main" id="{1630556F-6A66-B586-EBAA-90B63F450BB3}"/>
              </a:ext>
            </a:extLst>
          </p:cNvPr>
          <p:cNvSpPr>
            <a:spLocks noGrp="1"/>
          </p:cNvSpPr>
          <p:nvPr>
            <p:ph type="title"/>
          </p:nvPr>
        </p:nvSpPr>
        <p:spPr/>
        <p:txBody>
          <a:bodyPr/>
          <a:lstStyle/>
          <a:p>
            <a:r>
              <a:rPr lang="fi-FI" dirty="0"/>
              <a:t>Reservimarkkinoille osallistuminen</a:t>
            </a:r>
          </a:p>
        </p:txBody>
      </p:sp>
      <p:sp>
        <p:nvSpPr>
          <p:cNvPr id="3" name="Tekstin paikkamerkki 2">
            <a:extLst>
              <a:ext uri="{FF2B5EF4-FFF2-40B4-BE49-F238E27FC236}">
                <a16:creationId xmlns:a16="http://schemas.microsoft.com/office/drawing/2014/main" id="{1CAFA50F-50E2-5BD8-222A-113EF7186EDF}"/>
              </a:ext>
            </a:extLst>
          </p:cNvPr>
          <p:cNvSpPr>
            <a:spLocks noGrp="1"/>
          </p:cNvSpPr>
          <p:nvPr>
            <p:ph type="body" sz="quarter" idx="12"/>
          </p:nvPr>
        </p:nvSpPr>
        <p:spPr/>
        <p:txBody>
          <a:bodyPr/>
          <a:lstStyle/>
          <a:p>
            <a:r>
              <a:rPr lang="fi-FI" dirty="0"/>
              <a:t>Akun osallistuessa </a:t>
            </a:r>
            <a:r>
              <a:rPr lang="fi-FI" dirty="0" err="1"/>
              <a:t>mFRR</a:t>
            </a:r>
            <a:r>
              <a:rPr lang="fi-FI" dirty="0"/>
              <a:t>, </a:t>
            </a:r>
            <a:r>
              <a:rPr lang="fi-FI" dirty="0" err="1"/>
              <a:t>aFRR</a:t>
            </a:r>
            <a:r>
              <a:rPr lang="fi-FI" dirty="0"/>
              <a:t> ja FCR-N –markkinoille tehdään aktivoinneista erillinen energiakorjaus tasevastaavalle, minkä Fingrid laskee ja raportoi </a:t>
            </a:r>
            <a:r>
              <a:rPr lang="fi-FI" dirty="0" err="1"/>
              <a:t>eSettin</a:t>
            </a:r>
            <a:r>
              <a:rPr lang="fi-FI" dirty="0"/>
              <a:t> taseselvitykseen. Samalla raportoidaan myös energiakorvaus, jonka eSett laskuttaa reservitoimijalle</a:t>
            </a:r>
          </a:p>
          <a:p>
            <a:r>
              <a:rPr lang="fi-FI" dirty="0"/>
              <a:t>Lisätietoja reservimarkkinoille osallistumisesta </a:t>
            </a:r>
            <a:r>
              <a:rPr lang="fi-FI" dirty="0">
                <a:hlinkClick r:id="rId2"/>
              </a:rPr>
              <a:t>https://www.fingrid.fi/sahkomarkkinat/reservit/reservituotteet-ja-markkinoille-osallistuminen/</a:t>
            </a:r>
            <a:r>
              <a:rPr lang="fi-FI">
                <a:hlinkClick r:id="rId2"/>
              </a:rPr>
              <a:t>kuinka-osallistua-reservimarkkinoille/</a:t>
            </a:r>
            <a:endParaRPr lang="fi-FI" dirty="0"/>
          </a:p>
        </p:txBody>
      </p:sp>
    </p:spTree>
    <p:extLst>
      <p:ext uri="{BB962C8B-B14F-4D97-AF65-F5344CB8AC3E}">
        <p14:creationId xmlns:p14="http://schemas.microsoft.com/office/powerpoint/2010/main" val="2487218544"/>
      </p:ext>
    </p:extLst>
  </p:cSld>
  <p:clrMapOvr>
    <a:masterClrMapping/>
  </p:clrMapOvr>
</p:sld>
</file>

<file path=ppt/theme/theme1.xml><?xml version="1.0" encoding="utf-8"?>
<a:theme xmlns:a="http://schemas.openxmlformats.org/drawingml/2006/main" name="Fingrid">
  <a:themeElements>
    <a:clrScheme name="Fingrid">
      <a:dk1>
        <a:srgbClr val="3E5660"/>
      </a:dk1>
      <a:lt1>
        <a:sysClr val="window" lastClr="FFFFFF"/>
      </a:lt1>
      <a:dk2>
        <a:srgbClr val="A15885"/>
      </a:dk2>
      <a:lt2>
        <a:srgbClr val="E9EEF2"/>
      </a:lt2>
      <a:accent1>
        <a:srgbClr val="D5121E"/>
      </a:accent1>
      <a:accent2>
        <a:srgbClr val="3E5660"/>
      </a:accent2>
      <a:accent3>
        <a:srgbClr val="6D838F"/>
      </a:accent3>
      <a:accent4>
        <a:srgbClr val="A5D0E2"/>
      </a:accent4>
      <a:accent5>
        <a:srgbClr val="277158"/>
      </a:accent5>
      <a:accent6>
        <a:srgbClr val="A15885"/>
      </a:accent6>
      <a:hlink>
        <a:srgbClr val="D5121E"/>
      </a:hlink>
      <a:folHlink>
        <a:srgbClr val="3E5660"/>
      </a:folHlink>
    </a:clrScheme>
    <a:fontScheme name="Fingird font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accent1"/>
          </a:solid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dirty="0" err="1" smtClean="0">
            <a:solidFill>
              <a:schemeClr val="accent2"/>
            </a:solidFill>
          </a:defRPr>
        </a:defPPr>
      </a:lstStyle>
    </a:txDef>
  </a:objectDefaults>
  <a:extraClrSchemeLst/>
  <a:extLst>
    <a:ext uri="{05A4C25C-085E-4340-85A3-A5531E510DB2}">
      <thm15:themeFamily xmlns:thm15="http://schemas.microsoft.com/office/thememl/2012/main" name="Esitys6" id="{D88D4A34-913E-0A44-B547-637EF8A4B6EC}" vid="{102B6C4B-2EA2-9D46-9ABB-A5A953C9B17E}"/>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B2E88753C320784A9CD48CDF94F50CEB" ma:contentTypeVersion="18" ma:contentTypeDescription="Luo uusi asiakirja." ma:contentTypeScope="" ma:versionID="43c3d63840ce5159380c26159f661835">
  <xsd:schema xmlns:xsd="http://www.w3.org/2001/XMLSchema" xmlns:xs="http://www.w3.org/2001/XMLSchema" xmlns:p="http://schemas.microsoft.com/office/2006/metadata/properties" xmlns:ns2="d9a230dc-665c-4a0a-9542-b1dfe743a18e" xmlns:ns3="d0ccb230-743d-41e4-a05a-b6bcb420fac5" targetNamespace="http://schemas.microsoft.com/office/2006/metadata/properties" ma:root="true" ma:fieldsID="b0f6597615f6e560f2e2f3ffc44860d3" ns2:_="" ns3:_="">
    <xsd:import namespace="d9a230dc-665c-4a0a-9542-b1dfe743a18e"/>
    <xsd:import namespace="d0ccb230-743d-41e4-a05a-b6bcb420fac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a230dc-665c-4a0a-9542-b1dfe743a18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Kuvien tunnisteet" ma:readOnly="false" ma:fieldId="{5cf76f15-5ced-4ddc-b409-7134ff3c332f}" ma:taxonomyMulti="true" ma:sspId="6d8bc1f6-1116-487c-ac3f-6b3827686d7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0ccb230-743d-41e4-a05a-b6bcb420fac5"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81ea9262-23e2-4eec-9d13-78d43e709098}" ma:internalName="TaxCatchAll" ma:showField="CatchAllData" ma:web="d0ccb230-743d-41e4-a05a-b6bcb420fac5">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0ccb230-743d-41e4-a05a-b6bcb420fac5" xsi:nil="true"/>
    <lcf76f155ced4ddcb4097134ff3c332f xmlns="d9a230dc-665c-4a0a-9542-b1dfe743a18e">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F23BBFE-093E-4E20-BDE0-1E70BC47B9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9a230dc-665c-4a0a-9542-b1dfe743a18e"/>
    <ds:schemaRef ds:uri="d0ccb230-743d-41e4-a05a-b6bcb420fa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3AC798F-BF00-4B7A-92BC-25FBA2112BEE}">
  <ds:schemaRefs>
    <ds:schemaRef ds:uri="http://schemas.microsoft.com/sharepoint/v3/contenttype/forms"/>
  </ds:schemaRefs>
</ds:datastoreItem>
</file>

<file path=customXml/itemProps3.xml><?xml version="1.0" encoding="utf-8"?>
<ds:datastoreItem xmlns:ds="http://schemas.openxmlformats.org/officeDocument/2006/customXml" ds:itemID="{EBA331B0-5A17-4539-BF5F-4DEE6EE294D7}">
  <ds:schemaRefs>
    <ds:schemaRef ds:uri="http://schemas.microsoft.com/office/2006/metadata/properties"/>
    <ds:schemaRef ds:uri="http://schemas.microsoft.com/office/infopath/2007/PartnerControls"/>
    <ds:schemaRef ds:uri="d0ccb230-743d-41e4-a05a-b6bcb420fac5"/>
    <ds:schemaRef ds:uri="d9a230dc-665c-4a0a-9542-b1dfe743a18e"/>
  </ds:schemaRefs>
</ds:datastoreItem>
</file>

<file path=docProps/app.xml><?xml version="1.0" encoding="utf-8"?>
<Properties xmlns="http://schemas.openxmlformats.org/officeDocument/2006/extended-properties" xmlns:vt="http://schemas.openxmlformats.org/officeDocument/2006/docPropsVTypes">
  <Template>Fingrid esitysmalli</Template>
  <TotalTime>61</TotalTime>
  <Words>379</Words>
  <Application>Microsoft Office PowerPoint</Application>
  <PresentationFormat>Widescreen</PresentationFormat>
  <Paragraphs>35</Paragraphs>
  <Slides>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Aptos</vt:lpstr>
      <vt:lpstr>Arial</vt:lpstr>
      <vt:lpstr>Calibri</vt:lpstr>
      <vt:lpstr>Courier New</vt:lpstr>
      <vt:lpstr>Wingdings</vt:lpstr>
      <vt:lpstr>Fingrid</vt:lpstr>
      <vt:lpstr>Fingridin taseselvityksen ohjeet hybridivoimalaitoksille</vt:lpstr>
      <vt:lpstr>Energiavarastojen tasekäsittely</vt:lpstr>
      <vt:lpstr>MGA eli Metering Grid Area eli mittausalue</vt:lpstr>
      <vt:lpstr>Tuotantosuunnitelma</vt:lpstr>
      <vt:lpstr>Myyjä (RE) ja tasevastaava (BRP)</vt:lpstr>
      <vt:lpstr>Reservimarkkinoille osallistuminen</vt:lpstr>
    </vt:vector>
  </TitlesOfParts>
  <Company>Fingrid Oyj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Nyyssönen Kim</dc:creator>
  <cp:lastModifiedBy>Nyyssönen Kim</cp:lastModifiedBy>
  <cp:revision>1</cp:revision>
  <dcterms:created xsi:type="dcterms:W3CDTF">2026-03-02T11:05:26Z</dcterms:created>
  <dcterms:modified xsi:type="dcterms:W3CDTF">2026-03-03T09:44:50Z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0x010100B2E88753C320784A9CD48CDF94F50CEB</vt:lpwstr>
  </property>
  <property fmtid="{D5CDD505-2E9C-101B-9397-08002B2CF9AE}" pid="3" name="MSIP_Label_ff45af0c-c796-4ef7-ab40-2d7e9c7b2e57_Enabled">
    <vt:lpwstr>true</vt:lpwstr>
  </property>
  <property fmtid="{D5CDD505-2E9C-101B-9397-08002B2CF9AE}" pid="4" name="MSIP_Label_ff45af0c-c796-4ef7-ab40-2d7e9c7b2e57_SetDate">
    <vt:lpwstr>2026-03-02T11:07:13Z</vt:lpwstr>
  </property>
  <property fmtid="{D5CDD505-2E9C-101B-9397-08002B2CF9AE}" pid="5" name="MSIP_Label_ff45af0c-c796-4ef7-ab40-2d7e9c7b2e57_Method">
    <vt:lpwstr>Privileged</vt:lpwstr>
  </property>
  <property fmtid="{D5CDD505-2E9C-101B-9397-08002B2CF9AE}" pid="6" name="MSIP_Label_ff45af0c-c796-4ef7-ab40-2d7e9c7b2e57_Name">
    <vt:lpwstr>Julkinen</vt:lpwstr>
  </property>
  <property fmtid="{D5CDD505-2E9C-101B-9397-08002B2CF9AE}" pid="7" name="MSIP_Label_ff45af0c-c796-4ef7-ab40-2d7e9c7b2e57_SiteId">
    <vt:lpwstr>c0c8901f-430a-4c44-a3ac-11d14866905b</vt:lpwstr>
  </property>
  <property fmtid="{D5CDD505-2E9C-101B-9397-08002B2CF9AE}" pid="8" name="MSIP_Label_ff45af0c-c796-4ef7-ab40-2d7e9c7b2e57_ActionId">
    <vt:lpwstr>4f7e8a76-1f48-4ab7-9470-1c56b848598b</vt:lpwstr>
  </property>
  <property fmtid="{D5CDD505-2E9C-101B-9397-08002B2CF9AE}" pid="9" name="MSIP_Label_ff45af0c-c796-4ef7-ab40-2d7e9c7b2e57_ContentBits">
    <vt:lpwstr>2</vt:lpwstr>
  </property>
  <property fmtid="{D5CDD505-2E9C-101B-9397-08002B2CF9AE}" pid="10" name="MSIP_Label_ff45af0c-c796-4ef7-ab40-2d7e9c7b2e57_Tag">
    <vt:lpwstr>10, 0, 1, 1</vt:lpwstr>
  </property>
  <property fmtid="{D5CDD505-2E9C-101B-9397-08002B2CF9AE}" pid="11" name="ClassificationContentMarkingFooterLocations">
    <vt:lpwstr>Fingrid:8</vt:lpwstr>
  </property>
  <property fmtid="{D5CDD505-2E9C-101B-9397-08002B2CF9AE}" pid="12" name="ClassificationContentMarkingFooterText">
    <vt:lpwstr>Julkinen</vt:lpwstr>
  </property>
</Properties>
</file>