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4"/>
  </p:sldMasterIdLst>
  <p:notesMasterIdLst>
    <p:notesMasterId r:id="rId30"/>
  </p:notesMasterIdLst>
  <p:sldIdLst>
    <p:sldId id="281" r:id="rId5"/>
    <p:sldId id="282" r:id="rId6"/>
    <p:sldId id="294" r:id="rId7"/>
    <p:sldId id="2147472985" r:id="rId8"/>
    <p:sldId id="284" r:id="rId9"/>
    <p:sldId id="2147472991" r:id="rId10"/>
    <p:sldId id="2147472992" r:id="rId11"/>
    <p:sldId id="286" r:id="rId12"/>
    <p:sldId id="285" r:id="rId13"/>
    <p:sldId id="288" r:id="rId14"/>
    <p:sldId id="2147472995" r:id="rId15"/>
    <p:sldId id="2147472990" r:id="rId16"/>
    <p:sldId id="289" r:id="rId17"/>
    <p:sldId id="2147472986" r:id="rId18"/>
    <p:sldId id="2147472987" r:id="rId19"/>
    <p:sldId id="2147472994" r:id="rId20"/>
    <p:sldId id="2147472988" r:id="rId21"/>
    <p:sldId id="2147472989" r:id="rId22"/>
    <p:sldId id="2147472993" r:id="rId23"/>
    <p:sldId id="287" r:id="rId24"/>
    <p:sldId id="290" r:id="rId25"/>
    <p:sldId id="293" r:id="rId26"/>
    <p:sldId id="291" r:id="rId27"/>
    <p:sldId id="2147472983" r:id="rId28"/>
    <p:sldId id="2147472984"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99AA00-3395-A006-2D8E-94EEDA862A6A}" name="Rinne Otso-Ville" initials="OR" userId="S::Otso-Ville.Rinne@fingrid.fi::f45ca9d1-4230-4a94-89e5-443985b311ab" providerId="AD"/>
  <p188:author id="{0F64AF4B-212A-D2A5-553C-83C7BD0CC6CF}" name="Rinne Otso-Ville" initials="RO" userId="S::otso-ville.rinne@fingrid.fi::f45ca9d1-4230-4a94-89e5-443985b311ab" providerId="AD"/>
  <p188:author id="{64E919BD-8903-C5E9-E743-6AD98E907DFC}" name="Leiskamo Taneli" initials="TL" userId="S::Taneli.Leiskamo@fingrid.fi::c92bd219-e04e-45fe-8993-c637975904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D95B-F2AE-44EF-8FEC-09C3B52DB1C1}" v="2778" dt="2025-05-15T05:34:20.044"/>
    <p1510:client id="{1CA15464-23C1-4B4A-A8A4-658481F7C9D8}" v="242" dt="2025-05-14T12:32:58.349"/>
    <p1510:client id="{56166AEB-5DF5-47F2-9A7B-F4C3691C8918}" v="1130" dt="2025-05-15T06:03:27.165"/>
    <p1510:client id="{AEFA48A9-6F3E-4477-AF9F-E996F3A40C65}" v="678" dt="2025-05-15T05:58:35.790"/>
    <p1510:client id="{C181DAF9-87ED-74E8-BE0D-802D008B5A14}" v="553" dt="2025-05-15T05:44:08.921"/>
  </p1510:revLst>
</p1510:revInfo>
</file>

<file path=ppt/tableStyles.xml><?xml version="1.0" encoding="utf-8"?>
<a:tblStyleLst xmlns:a="http://schemas.openxmlformats.org/drawingml/2006/main" def="{C083E6E3-FA7D-4D7B-A595-EF9225AFEA82}">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pamäki Mikko" userId="a0d0304a-127d-42dd-87b8-81229002cb59" providerId="ADAL" clId="{AEFA48A9-6F3E-4477-AF9F-E996F3A40C65}"/>
    <pc:docChg chg="addSld delSld modSld">
      <pc:chgData name="Haapamäki Mikko" userId="a0d0304a-127d-42dd-87b8-81229002cb59" providerId="ADAL" clId="{AEFA48A9-6F3E-4477-AF9F-E996F3A40C65}" dt="2025-05-15T05:58:35.790" v="677" actId="14100"/>
      <pc:docMkLst>
        <pc:docMk/>
      </pc:docMkLst>
      <pc:sldChg chg="modSp mod">
        <pc:chgData name="Haapamäki Mikko" userId="a0d0304a-127d-42dd-87b8-81229002cb59" providerId="ADAL" clId="{AEFA48A9-6F3E-4477-AF9F-E996F3A40C65}" dt="2025-05-14T13:03:19.496" v="675" actId="20577"/>
        <pc:sldMkLst>
          <pc:docMk/>
          <pc:sldMk cId="452684640" sldId="290"/>
        </pc:sldMkLst>
        <pc:spChg chg="mod">
          <ac:chgData name="Haapamäki Mikko" userId="a0d0304a-127d-42dd-87b8-81229002cb59" providerId="ADAL" clId="{AEFA48A9-6F3E-4477-AF9F-E996F3A40C65}" dt="2025-05-14T13:03:19.496" v="675" actId="20577"/>
          <ac:spMkLst>
            <pc:docMk/>
            <pc:sldMk cId="452684640" sldId="290"/>
            <ac:spMk id="3" creationId="{007286E7-AF80-511E-F1DB-86D148C4FE65}"/>
          </ac:spMkLst>
        </pc:spChg>
      </pc:sldChg>
      <pc:sldChg chg="modSp mod">
        <pc:chgData name="Haapamäki Mikko" userId="a0d0304a-127d-42dd-87b8-81229002cb59" providerId="ADAL" clId="{AEFA48A9-6F3E-4477-AF9F-E996F3A40C65}" dt="2025-05-15T05:58:35.790" v="677" actId="14100"/>
        <pc:sldMkLst>
          <pc:docMk/>
          <pc:sldMk cId="1788723485" sldId="293"/>
        </pc:sldMkLst>
        <pc:spChg chg="mod">
          <ac:chgData name="Haapamäki Mikko" userId="a0d0304a-127d-42dd-87b8-81229002cb59" providerId="ADAL" clId="{AEFA48A9-6F3E-4477-AF9F-E996F3A40C65}" dt="2025-05-15T05:58:35.790" v="677" actId="14100"/>
          <ac:spMkLst>
            <pc:docMk/>
            <pc:sldMk cId="1788723485" sldId="293"/>
            <ac:spMk id="3" creationId="{C4982743-A26E-6A8B-1520-09FC06129455}"/>
          </ac:spMkLst>
        </pc:spChg>
      </pc:sldChg>
      <pc:sldChg chg="modSp new del mod modShow">
        <pc:chgData name="Haapamäki Mikko" userId="a0d0304a-127d-42dd-87b8-81229002cb59" providerId="ADAL" clId="{AEFA48A9-6F3E-4477-AF9F-E996F3A40C65}" dt="2025-05-14T13:02:46.018" v="669" actId="2696"/>
        <pc:sldMkLst>
          <pc:docMk/>
          <pc:sldMk cId="195575853" sldId="2147472995"/>
        </pc:sldMkLst>
        <pc:spChg chg="mod">
          <ac:chgData name="Haapamäki Mikko" userId="a0d0304a-127d-42dd-87b8-81229002cb59" providerId="ADAL" clId="{AEFA48A9-6F3E-4477-AF9F-E996F3A40C65}" dt="2025-05-14T12:53:44.670" v="14" actId="20577"/>
          <ac:spMkLst>
            <pc:docMk/>
            <pc:sldMk cId="195575853" sldId="2147472995"/>
            <ac:spMk id="2" creationId="{A68394C8-2A3E-5AF1-8C1F-5B7655F24A91}"/>
          </ac:spMkLst>
        </pc:spChg>
        <pc:spChg chg="mod">
          <ac:chgData name="Haapamäki Mikko" userId="a0d0304a-127d-42dd-87b8-81229002cb59" providerId="ADAL" clId="{AEFA48A9-6F3E-4477-AF9F-E996F3A40C65}" dt="2025-05-14T12:59:31.470" v="667" actId="20577"/>
          <ac:spMkLst>
            <pc:docMk/>
            <pc:sldMk cId="195575853" sldId="2147472995"/>
            <ac:spMk id="3" creationId="{B23F2254-B28A-3489-DB80-34ECC9774137}"/>
          </ac:spMkLst>
        </pc:spChg>
      </pc:sldChg>
    </pc:docChg>
  </pc:docChgLst>
  <pc:docChgLst>
    <pc:chgData name="Raatikainen Heikki" userId="S::heikki.raatikainen@fingrid.fi::68f51570-ed85-4091-9a50-4cfba431c342" providerId="AD" clId="Web-{BFC8B957-C3F9-C811-6BC7-27C293142C15}"/>
    <pc:docChg chg="addSld modSld">
      <pc:chgData name="Raatikainen Heikki" userId="S::heikki.raatikainen@fingrid.fi::68f51570-ed85-4091-9a50-4cfba431c342" providerId="AD" clId="Web-{BFC8B957-C3F9-C811-6BC7-27C293142C15}" dt="2025-05-13T04:52:07.527" v="60"/>
      <pc:docMkLst>
        <pc:docMk/>
      </pc:docMkLst>
      <pc:sldChg chg="modSp new">
        <pc:chgData name="Raatikainen Heikki" userId="S::heikki.raatikainen@fingrid.fi::68f51570-ed85-4091-9a50-4cfba431c342" providerId="AD" clId="Web-{BFC8B957-C3F9-C811-6BC7-27C293142C15}" dt="2025-05-13T04:46:06.677" v="17" actId="1076"/>
        <pc:sldMkLst>
          <pc:docMk/>
          <pc:sldMk cId="4262398285" sldId="2147472986"/>
        </pc:sldMkLst>
        <pc:spChg chg="mod">
          <ac:chgData name="Raatikainen Heikki" userId="S::heikki.raatikainen@fingrid.fi::68f51570-ed85-4091-9a50-4cfba431c342" providerId="AD" clId="Web-{BFC8B957-C3F9-C811-6BC7-27C293142C15}" dt="2025-05-13T04:46:06.677" v="17" actId="1076"/>
          <ac:spMkLst>
            <pc:docMk/>
            <pc:sldMk cId="4262398285" sldId="2147472986"/>
            <ac:spMk id="2" creationId="{B61ABFB1-4373-C23A-3772-FF823A6B217C}"/>
          </ac:spMkLst>
        </pc:spChg>
      </pc:sldChg>
      <pc:sldChg chg="modSp add replId">
        <pc:chgData name="Raatikainen Heikki" userId="S::heikki.raatikainen@fingrid.fi::68f51570-ed85-4091-9a50-4cfba431c342" providerId="AD" clId="Web-{BFC8B957-C3F9-C811-6BC7-27C293142C15}" dt="2025-05-13T04:45:43.567" v="10" actId="1076"/>
        <pc:sldMkLst>
          <pc:docMk/>
          <pc:sldMk cId="2848495387" sldId="2147472987"/>
        </pc:sldMkLst>
        <pc:spChg chg="mod">
          <ac:chgData name="Raatikainen Heikki" userId="S::heikki.raatikainen@fingrid.fi::68f51570-ed85-4091-9a50-4cfba431c342" providerId="AD" clId="Web-{BFC8B957-C3F9-C811-6BC7-27C293142C15}" dt="2025-05-13T04:45:39.067" v="9" actId="20577"/>
          <ac:spMkLst>
            <pc:docMk/>
            <pc:sldMk cId="2848495387" sldId="2147472987"/>
            <ac:spMk id="2" creationId="{9F839F86-653E-BFC7-4611-AF48ADF226F3}"/>
          </ac:spMkLst>
        </pc:spChg>
        <pc:spChg chg="mod">
          <ac:chgData name="Raatikainen Heikki" userId="S::heikki.raatikainen@fingrid.fi::68f51570-ed85-4091-9a50-4cfba431c342" providerId="AD" clId="Web-{BFC8B957-C3F9-C811-6BC7-27C293142C15}" dt="2025-05-13T04:45:43.567" v="10" actId="1076"/>
          <ac:spMkLst>
            <pc:docMk/>
            <pc:sldMk cId="2848495387" sldId="2147472987"/>
            <ac:spMk id="3" creationId="{2B03BEA5-CD8B-93DD-FDFC-376C7EFD83E4}"/>
          </ac:spMkLst>
        </pc:spChg>
      </pc:sldChg>
      <pc:sldChg chg="modSp add replId">
        <pc:chgData name="Raatikainen Heikki" userId="S::heikki.raatikainen@fingrid.fi::68f51570-ed85-4091-9a50-4cfba431c342" providerId="AD" clId="Web-{BFC8B957-C3F9-C811-6BC7-27C293142C15}" dt="2025-05-13T04:46:36.927" v="26" actId="20577"/>
        <pc:sldMkLst>
          <pc:docMk/>
          <pc:sldMk cId="1534905613" sldId="2147472988"/>
        </pc:sldMkLst>
        <pc:spChg chg="mod">
          <ac:chgData name="Raatikainen Heikki" userId="S::heikki.raatikainen@fingrid.fi::68f51570-ed85-4091-9a50-4cfba431c342" providerId="AD" clId="Web-{BFC8B957-C3F9-C811-6BC7-27C293142C15}" dt="2025-05-13T04:46:36.927" v="26" actId="20577"/>
          <ac:spMkLst>
            <pc:docMk/>
            <pc:sldMk cId="1534905613" sldId="2147472988"/>
            <ac:spMk id="2" creationId="{CE0B2CC6-65E2-FE2A-E7FD-30544AF11ED6}"/>
          </ac:spMkLst>
        </pc:spChg>
      </pc:sldChg>
      <pc:sldChg chg="modSp add replId">
        <pc:chgData name="Raatikainen Heikki" userId="S::heikki.raatikainen@fingrid.fi::68f51570-ed85-4091-9a50-4cfba431c342" providerId="AD" clId="Web-{BFC8B957-C3F9-C811-6BC7-27C293142C15}" dt="2025-05-13T04:47:47.665" v="37" actId="20577"/>
        <pc:sldMkLst>
          <pc:docMk/>
          <pc:sldMk cId="2769484455" sldId="2147472989"/>
        </pc:sldMkLst>
        <pc:spChg chg="mod">
          <ac:chgData name="Raatikainen Heikki" userId="S::heikki.raatikainen@fingrid.fi::68f51570-ed85-4091-9a50-4cfba431c342" providerId="AD" clId="Web-{BFC8B957-C3F9-C811-6BC7-27C293142C15}" dt="2025-05-13T04:47:47.665" v="37" actId="20577"/>
          <ac:spMkLst>
            <pc:docMk/>
            <pc:sldMk cId="2769484455" sldId="2147472989"/>
            <ac:spMk id="2" creationId="{B1621D43-1477-F78F-3FDB-BF031F2E5F68}"/>
          </ac:spMkLst>
        </pc:spChg>
      </pc:sldChg>
      <pc:sldChg chg="addSp delSp modSp new mod modClrScheme chgLayout">
        <pc:chgData name="Raatikainen Heikki" userId="S::heikki.raatikainen@fingrid.fi::68f51570-ed85-4091-9a50-4cfba431c342" providerId="AD" clId="Web-{BFC8B957-C3F9-C811-6BC7-27C293142C15}" dt="2025-05-13T04:52:07.527" v="60"/>
        <pc:sldMkLst>
          <pc:docMk/>
          <pc:sldMk cId="4167921093" sldId="2147472990"/>
        </pc:sldMkLst>
        <pc:spChg chg="del mod ord">
          <ac:chgData name="Raatikainen Heikki" userId="S::heikki.raatikainen@fingrid.fi::68f51570-ed85-4091-9a50-4cfba431c342" providerId="AD" clId="Web-{BFC8B957-C3F9-C811-6BC7-27C293142C15}" dt="2025-05-13T04:48:46.213" v="40"/>
          <ac:spMkLst>
            <pc:docMk/>
            <pc:sldMk cId="4167921093" sldId="2147472990"/>
            <ac:spMk id="2" creationId="{D7179DF1-061F-7838-D63B-81C9253C5B35}"/>
          </ac:spMkLst>
        </pc:spChg>
        <pc:spChg chg="del mod ord">
          <ac:chgData name="Raatikainen Heikki" userId="S::heikki.raatikainen@fingrid.fi::68f51570-ed85-4091-9a50-4cfba431c342" providerId="AD" clId="Web-{BFC8B957-C3F9-C811-6BC7-27C293142C15}" dt="2025-05-13T04:48:46.213" v="40"/>
          <ac:spMkLst>
            <pc:docMk/>
            <pc:sldMk cId="4167921093" sldId="2147472990"/>
            <ac:spMk id="3" creationId="{870C0881-EDE0-B2C8-C848-2F90BAB21D58}"/>
          </ac:spMkLst>
        </pc:spChg>
        <pc:spChg chg="mod ord modVis">
          <ac:chgData name="Raatikainen Heikki" userId="S::heikki.raatikainen@fingrid.fi::68f51570-ed85-4091-9a50-4cfba431c342" providerId="AD" clId="Web-{BFC8B957-C3F9-C811-6BC7-27C293142C15}" dt="2025-05-13T04:52:07.527" v="60"/>
          <ac:spMkLst>
            <pc:docMk/>
            <pc:sldMk cId="4167921093" sldId="2147472990"/>
            <ac:spMk id="4" creationId="{1C1FA7EB-FD9B-626F-55F2-32212604CBCD}"/>
          </ac:spMkLst>
        </pc:spChg>
        <pc:spChg chg="del">
          <ac:chgData name="Raatikainen Heikki" userId="S::heikki.raatikainen@fingrid.fi::68f51570-ed85-4091-9a50-4cfba431c342" providerId="AD" clId="Web-{BFC8B957-C3F9-C811-6BC7-27C293142C15}" dt="2025-05-13T04:48:41.572" v="39"/>
          <ac:spMkLst>
            <pc:docMk/>
            <pc:sldMk cId="4167921093" sldId="2147472990"/>
            <ac:spMk id="5" creationId="{32E98A65-2306-F8A3-7F25-E9B6B210B40B}"/>
          </ac:spMkLst>
        </pc:spChg>
        <pc:spChg chg="add del mod ord">
          <ac:chgData name="Raatikainen Heikki" userId="S::heikki.raatikainen@fingrid.fi::68f51570-ed85-4091-9a50-4cfba431c342" providerId="AD" clId="Web-{BFC8B957-C3F9-C811-6BC7-27C293142C15}" dt="2025-05-13T04:48:46.213" v="40"/>
          <ac:spMkLst>
            <pc:docMk/>
            <pc:sldMk cId="4167921093" sldId="2147472990"/>
            <ac:spMk id="6" creationId="{CEA22931-A12B-1E73-362D-19211647AF9E}"/>
          </ac:spMkLst>
        </pc:spChg>
        <pc:spChg chg="add del mod ord">
          <ac:chgData name="Raatikainen Heikki" userId="S::heikki.raatikainen@fingrid.fi::68f51570-ed85-4091-9a50-4cfba431c342" providerId="AD" clId="Web-{BFC8B957-C3F9-C811-6BC7-27C293142C15}" dt="2025-05-13T04:48:46.213" v="40"/>
          <ac:spMkLst>
            <pc:docMk/>
            <pc:sldMk cId="4167921093" sldId="2147472990"/>
            <ac:spMk id="7" creationId="{ECF05090-300C-7B6B-3D25-F9E95C1CB654}"/>
          </ac:spMkLst>
        </pc:spChg>
        <pc:spChg chg="add mod ord">
          <ac:chgData name="Raatikainen Heikki" userId="S::heikki.raatikainen@fingrid.fi::68f51570-ed85-4091-9a50-4cfba431c342" providerId="AD" clId="Web-{BFC8B957-C3F9-C811-6BC7-27C293142C15}" dt="2025-05-13T04:52:07.527" v="60"/>
          <ac:spMkLst>
            <pc:docMk/>
            <pc:sldMk cId="4167921093" sldId="2147472990"/>
            <ac:spMk id="9" creationId="{8B2C5944-3B66-BE09-ED66-0B96F3787AAD}"/>
          </ac:spMkLst>
        </pc:spChg>
        <pc:spChg chg="add del mod ord">
          <ac:chgData name="Raatikainen Heikki" userId="S::heikki.raatikainen@fingrid.fi::68f51570-ed85-4091-9a50-4cfba431c342" providerId="AD" clId="Web-{BFC8B957-C3F9-C811-6BC7-27C293142C15}" dt="2025-05-13T04:52:07.527" v="60"/>
          <ac:spMkLst>
            <pc:docMk/>
            <pc:sldMk cId="4167921093" sldId="2147472990"/>
            <ac:spMk id="10" creationId="{0C64120B-69DA-75DE-885D-0532BB4E3296}"/>
          </ac:spMkLst>
        </pc:spChg>
        <pc:spChg chg="add del mod">
          <ac:chgData name="Raatikainen Heikki" userId="S::heikki.raatikainen@fingrid.fi::68f51570-ed85-4091-9a50-4cfba431c342" providerId="AD" clId="Web-{BFC8B957-C3F9-C811-6BC7-27C293142C15}" dt="2025-05-13T04:49:57.338" v="47"/>
          <ac:spMkLst>
            <pc:docMk/>
            <pc:sldMk cId="4167921093" sldId="2147472990"/>
            <ac:spMk id="12" creationId="{8554A1F0-930D-78BB-44B2-79CF2EFD8FCD}"/>
          </ac:spMkLst>
        </pc:spChg>
        <pc:spChg chg="add del mod ord">
          <ac:chgData name="Raatikainen Heikki" userId="S::heikki.raatikainen@fingrid.fi::68f51570-ed85-4091-9a50-4cfba431c342" providerId="AD" clId="Web-{BFC8B957-C3F9-C811-6BC7-27C293142C15}" dt="2025-05-13T04:52:07.527" v="60"/>
          <ac:spMkLst>
            <pc:docMk/>
            <pc:sldMk cId="4167921093" sldId="2147472990"/>
            <ac:spMk id="14" creationId="{3C002293-AF3F-FAF0-B72C-8CE93C2504B8}"/>
          </ac:spMkLst>
        </pc:spChg>
        <pc:spChg chg="add del mod">
          <ac:chgData name="Raatikainen Heikki" userId="S::heikki.raatikainen@fingrid.fi::68f51570-ed85-4091-9a50-4cfba431c342" providerId="AD" clId="Web-{BFC8B957-C3F9-C811-6BC7-27C293142C15}" dt="2025-05-13T04:52:07.527" v="59"/>
          <ac:spMkLst>
            <pc:docMk/>
            <pc:sldMk cId="4167921093" sldId="2147472990"/>
            <ac:spMk id="19" creationId="{3A9947FF-073A-650B-8888-6102CFEBD851}"/>
          </ac:spMkLst>
        </pc:spChg>
        <pc:spChg chg="add del mod">
          <ac:chgData name="Raatikainen Heikki" userId="S::heikki.raatikainen@fingrid.fi::68f51570-ed85-4091-9a50-4cfba431c342" providerId="AD" clId="Web-{BFC8B957-C3F9-C811-6BC7-27C293142C15}" dt="2025-05-13T04:52:07.527" v="59"/>
          <ac:spMkLst>
            <pc:docMk/>
            <pc:sldMk cId="4167921093" sldId="2147472990"/>
            <ac:spMk id="21" creationId="{AE864253-C790-4904-5925-7F4AD76871E2}"/>
          </ac:spMkLst>
        </pc:spChg>
        <pc:spChg chg="add del mod">
          <ac:chgData name="Raatikainen Heikki" userId="S::heikki.raatikainen@fingrid.fi::68f51570-ed85-4091-9a50-4cfba431c342" providerId="AD" clId="Web-{BFC8B957-C3F9-C811-6BC7-27C293142C15}" dt="2025-05-13T04:52:07.527" v="59"/>
          <ac:spMkLst>
            <pc:docMk/>
            <pc:sldMk cId="4167921093" sldId="2147472990"/>
            <ac:spMk id="23" creationId="{42ED7297-BDFE-7D30-98DD-8B80838A8C3B}"/>
          </ac:spMkLst>
        </pc:spChg>
        <pc:spChg chg="add mod">
          <ac:chgData name="Raatikainen Heikki" userId="S::heikki.raatikainen@fingrid.fi::68f51570-ed85-4091-9a50-4cfba431c342" providerId="AD" clId="Web-{BFC8B957-C3F9-C811-6BC7-27C293142C15}" dt="2025-05-13T04:52:07.527" v="60"/>
          <ac:spMkLst>
            <pc:docMk/>
            <pc:sldMk cId="4167921093" sldId="2147472990"/>
            <ac:spMk id="25" creationId="{780ADCDD-3141-2DB4-2714-D25196DECF1C}"/>
          </ac:spMkLst>
        </pc:spChg>
        <pc:spChg chg="add mod">
          <ac:chgData name="Raatikainen Heikki" userId="S::heikki.raatikainen@fingrid.fi::68f51570-ed85-4091-9a50-4cfba431c342" providerId="AD" clId="Web-{BFC8B957-C3F9-C811-6BC7-27C293142C15}" dt="2025-05-13T04:52:07.527" v="60"/>
          <ac:spMkLst>
            <pc:docMk/>
            <pc:sldMk cId="4167921093" sldId="2147472990"/>
            <ac:spMk id="26" creationId="{FD2AEB01-CC6C-884F-2F80-476BAE47FEA8}"/>
          </ac:spMkLst>
        </pc:spChg>
        <pc:spChg chg="add mod">
          <ac:chgData name="Raatikainen Heikki" userId="S::heikki.raatikainen@fingrid.fi::68f51570-ed85-4091-9a50-4cfba431c342" providerId="AD" clId="Web-{BFC8B957-C3F9-C811-6BC7-27C293142C15}" dt="2025-05-13T04:52:07.527" v="60"/>
          <ac:spMkLst>
            <pc:docMk/>
            <pc:sldMk cId="4167921093" sldId="2147472990"/>
            <ac:spMk id="27" creationId="{446F7510-FB36-DDC0-5CA3-692D18A21A60}"/>
          </ac:spMkLst>
        </pc:spChg>
      </pc:sldChg>
    </pc:docChg>
  </pc:docChgLst>
  <pc:docChgLst>
    <pc:chgData name="Haapamäki Mikko" userId="S::mikko.haapamaki@fingrid.fi::a0d0304a-127d-42dd-87b8-81229002cb59" providerId="AD" clId="Web-{9EDFFB74-4ED7-B76F-CBC2-0FBF26471B93}"/>
    <pc:docChg chg="modSld">
      <pc:chgData name="Haapamäki Mikko" userId="S::mikko.haapamaki@fingrid.fi::a0d0304a-127d-42dd-87b8-81229002cb59" providerId="AD" clId="Web-{9EDFFB74-4ED7-B76F-CBC2-0FBF26471B93}" dt="2025-05-13T06:50:47.407" v="1" actId="20577"/>
      <pc:docMkLst>
        <pc:docMk/>
      </pc:docMkLst>
      <pc:sldChg chg="modSp">
        <pc:chgData name="Haapamäki Mikko" userId="S::mikko.haapamaki@fingrid.fi::a0d0304a-127d-42dd-87b8-81229002cb59" providerId="AD" clId="Web-{9EDFFB74-4ED7-B76F-CBC2-0FBF26471B93}" dt="2025-05-13T06:50:47.407" v="1" actId="20577"/>
        <pc:sldMkLst>
          <pc:docMk/>
          <pc:sldMk cId="452684640" sldId="290"/>
        </pc:sldMkLst>
        <pc:spChg chg="mod">
          <ac:chgData name="Haapamäki Mikko" userId="S::mikko.haapamaki@fingrid.fi::a0d0304a-127d-42dd-87b8-81229002cb59" providerId="AD" clId="Web-{9EDFFB74-4ED7-B76F-CBC2-0FBF26471B93}" dt="2025-05-13T06:50:47.407" v="1" actId="20577"/>
          <ac:spMkLst>
            <pc:docMk/>
            <pc:sldMk cId="452684640" sldId="290"/>
            <ac:spMk id="3" creationId="{007286E7-AF80-511E-F1DB-86D148C4FE65}"/>
          </ac:spMkLst>
        </pc:spChg>
      </pc:sldChg>
    </pc:docChg>
  </pc:docChgLst>
  <pc:docChgLst>
    <pc:chgData name="Leiskamo Taneli" userId="c92bd219-e04e-45fe-8993-c63797590436" providerId="ADAL" clId="{0B54D95B-F2AE-44EF-8FEC-09C3B52DB1C1}"/>
    <pc:docChg chg="undo redo custSel addSld delSld modSld sldOrd">
      <pc:chgData name="Leiskamo Taneli" userId="c92bd219-e04e-45fe-8993-c63797590436" providerId="ADAL" clId="{0B54D95B-F2AE-44EF-8FEC-09C3B52DB1C1}" dt="2025-05-15T05:34:20.044" v="4331" actId="20577"/>
      <pc:docMkLst>
        <pc:docMk/>
      </pc:docMkLst>
      <pc:sldChg chg="modSp mod">
        <pc:chgData name="Leiskamo Taneli" userId="c92bd219-e04e-45fe-8993-c63797590436" providerId="ADAL" clId="{0B54D95B-F2AE-44EF-8FEC-09C3B52DB1C1}" dt="2025-05-09T05:23:08.233" v="471" actId="20577"/>
        <pc:sldMkLst>
          <pc:docMk/>
          <pc:sldMk cId="1860047317" sldId="281"/>
        </pc:sldMkLst>
        <pc:spChg chg="mod">
          <ac:chgData name="Leiskamo Taneli" userId="c92bd219-e04e-45fe-8993-c63797590436" providerId="ADAL" clId="{0B54D95B-F2AE-44EF-8FEC-09C3B52DB1C1}" dt="2025-05-06T09:11:32.672" v="88" actId="404"/>
          <ac:spMkLst>
            <pc:docMk/>
            <pc:sldMk cId="1860047317" sldId="281"/>
            <ac:spMk id="5" creationId="{363CA544-6C1F-DCA6-0525-CF97CD8E87EE}"/>
          </ac:spMkLst>
        </pc:spChg>
        <pc:spChg chg="mod">
          <ac:chgData name="Leiskamo Taneli" userId="c92bd219-e04e-45fe-8993-c63797590436" providerId="ADAL" clId="{0B54D95B-F2AE-44EF-8FEC-09C3B52DB1C1}" dt="2025-05-09T05:23:08.233" v="471" actId="20577"/>
          <ac:spMkLst>
            <pc:docMk/>
            <pc:sldMk cId="1860047317" sldId="281"/>
            <ac:spMk id="6" creationId="{D23BF8D4-0A4A-B381-E38B-BA207026FC09}"/>
          </ac:spMkLst>
        </pc:spChg>
        <pc:spChg chg="mod">
          <ac:chgData name="Leiskamo Taneli" userId="c92bd219-e04e-45fe-8993-c63797590436" providerId="ADAL" clId="{0B54D95B-F2AE-44EF-8FEC-09C3B52DB1C1}" dt="2025-05-06T09:11:54.287" v="107" actId="20577"/>
          <ac:spMkLst>
            <pc:docMk/>
            <pc:sldMk cId="1860047317" sldId="281"/>
            <ac:spMk id="7" creationId="{2C9CDEFA-9A53-450E-251D-39883D39C257}"/>
          </ac:spMkLst>
        </pc:spChg>
      </pc:sldChg>
      <pc:sldChg chg="addSp delSp modSp new mod">
        <pc:chgData name="Leiskamo Taneli" userId="c92bd219-e04e-45fe-8993-c63797590436" providerId="ADAL" clId="{0B54D95B-F2AE-44EF-8FEC-09C3B52DB1C1}" dt="2025-05-15T05:34:20.044" v="4331" actId="20577"/>
        <pc:sldMkLst>
          <pc:docMk/>
          <pc:sldMk cId="3358674402" sldId="282"/>
        </pc:sldMkLst>
        <pc:spChg chg="del">
          <ac:chgData name="Leiskamo Taneli" userId="c92bd219-e04e-45fe-8993-c63797590436" providerId="ADAL" clId="{0B54D95B-F2AE-44EF-8FEC-09C3B52DB1C1}" dt="2025-05-13T13:02:21.199" v="1615" actId="931"/>
          <ac:spMkLst>
            <pc:docMk/>
            <pc:sldMk cId="3358674402" sldId="282"/>
            <ac:spMk id="2" creationId="{36F5BF97-3E09-41C3-188E-C800832BBEAB}"/>
          </ac:spMkLst>
        </pc:spChg>
        <pc:spChg chg="mod">
          <ac:chgData name="Leiskamo Taneli" userId="c92bd219-e04e-45fe-8993-c63797590436" providerId="ADAL" clId="{0B54D95B-F2AE-44EF-8FEC-09C3B52DB1C1}" dt="2025-05-15T05:34:20.044" v="4331" actId="20577"/>
          <ac:spMkLst>
            <pc:docMk/>
            <pc:sldMk cId="3358674402" sldId="282"/>
            <ac:spMk id="3" creationId="{03E67A26-3CA9-FC20-8619-CF275C566F1D}"/>
          </ac:spMkLst>
        </pc:spChg>
        <pc:spChg chg="mod">
          <ac:chgData name="Leiskamo Taneli" userId="c92bd219-e04e-45fe-8993-c63797590436" providerId="ADAL" clId="{0B54D95B-F2AE-44EF-8FEC-09C3B52DB1C1}" dt="2025-05-06T09:12:28.334" v="133" actId="20577"/>
          <ac:spMkLst>
            <pc:docMk/>
            <pc:sldMk cId="3358674402" sldId="282"/>
            <ac:spMk id="4" creationId="{03EEAD07-9451-9C2D-CC6A-EB223CE873FC}"/>
          </ac:spMkLst>
        </pc:spChg>
        <pc:picChg chg="add mod">
          <ac:chgData name="Leiskamo Taneli" userId="c92bd219-e04e-45fe-8993-c63797590436" providerId="ADAL" clId="{0B54D95B-F2AE-44EF-8FEC-09C3B52DB1C1}" dt="2025-05-13T13:02:23.905" v="1617" actId="962"/>
          <ac:picMkLst>
            <pc:docMk/>
            <pc:sldMk cId="3358674402" sldId="282"/>
            <ac:picMk id="7" creationId="{51E7C9C7-2D92-9A8F-592C-0093B0935348}"/>
          </ac:picMkLst>
        </pc:picChg>
      </pc:sldChg>
      <pc:sldChg chg="addSp delSp modSp new del mod modClrScheme chgLayout">
        <pc:chgData name="Leiskamo Taneli" userId="c92bd219-e04e-45fe-8993-c63797590436" providerId="ADAL" clId="{0B54D95B-F2AE-44EF-8FEC-09C3B52DB1C1}" dt="2025-05-12T15:43:14.484" v="917" actId="47"/>
        <pc:sldMkLst>
          <pc:docMk/>
          <pc:sldMk cId="1530729095" sldId="283"/>
        </pc:sldMkLst>
      </pc:sldChg>
      <pc:sldChg chg="del">
        <pc:chgData name="Leiskamo Taneli" userId="c92bd219-e04e-45fe-8993-c63797590436" providerId="ADAL" clId="{0B54D95B-F2AE-44EF-8FEC-09C3B52DB1C1}" dt="2025-05-06T09:12:00.094" v="108" actId="47"/>
        <pc:sldMkLst>
          <pc:docMk/>
          <pc:sldMk cId="3835257786" sldId="283"/>
        </pc:sldMkLst>
      </pc:sldChg>
      <pc:sldChg chg="addSp delSp modSp new mod modClrScheme chgLayout">
        <pc:chgData name="Leiskamo Taneli" userId="c92bd219-e04e-45fe-8993-c63797590436" providerId="ADAL" clId="{0B54D95B-F2AE-44EF-8FEC-09C3B52DB1C1}" dt="2025-05-14T10:58:51.198" v="2837" actId="700"/>
        <pc:sldMkLst>
          <pc:docMk/>
          <pc:sldMk cId="2120974150" sldId="284"/>
        </pc:sldMkLst>
        <pc:spChg chg="mod ord">
          <ac:chgData name="Leiskamo Taneli" userId="c92bd219-e04e-45fe-8993-c63797590436" providerId="ADAL" clId="{0B54D95B-F2AE-44EF-8FEC-09C3B52DB1C1}" dt="2025-05-14T10:58:51.198" v="2837" actId="700"/>
          <ac:spMkLst>
            <pc:docMk/>
            <pc:sldMk cId="2120974150" sldId="284"/>
            <ac:spMk id="2" creationId="{D704F125-0FFA-F906-0617-16380D26E56D}"/>
          </ac:spMkLst>
        </pc:spChg>
        <pc:spChg chg="mod ord">
          <ac:chgData name="Leiskamo Taneli" userId="c92bd219-e04e-45fe-8993-c63797590436" providerId="ADAL" clId="{0B54D95B-F2AE-44EF-8FEC-09C3B52DB1C1}" dt="2025-05-14T10:58:51.198" v="2837" actId="700"/>
          <ac:spMkLst>
            <pc:docMk/>
            <pc:sldMk cId="2120974150" sldId="284"/>
            <ac:spMk id="3" creationId="{29400E52-2786-B8CD-91A9-F53DD3530793}"/>
          </ac:spMkLst>
        </pc:spChg>
        <pc:spChg chg="add del mod">
          <ac:chgData name="Leiskamo Taneli" userId="c92bd219-e04e-45fe-8993-c63797590436" providerId="ADAL" clId="{0B54D95B-F2AE-44EF-8FEC-09C3B52DB1C1}" dt="2025-05-14T09:16:36.727" v="1875" actId="478"/>
          <ac:spMkLst>
            <pc:docMk/>
            <pc:sldMk cId="2120974150" sldId="284"/>
            <ac:spMk id="4" creationId="{E0205732-668B-00FD-5CAE-EC0EA9B32B0B}"/>
          </ac:spMkLst>
        </pc:spChg>
        <pc:spChg chg="add del mod ord">
          <ac:chgData name="Leiskamo Taneli" userId="c92bd219-e04e-45fe-8993-c63797590436" providerId="ADAL" clId="{0B54D95B-F2AE-44EF-8FEC-09C3B52DB1C1}" dt="2025-05-14T10:32:50.563" v="2688" actId="931"/>
          <ac:spMkLst>
            <pc:docMk/>
            <pc:sldMk cId="2120974150" sldId="284"/>
            <ac:spMk id="5" creationId="{035349CA-B202-AFC0-019F-CCDA0A25E7AE}"/>
          </ac:spMkLst>
        </pc:spChg>
        <pc:spChg chg="add del mod ord">
          <ac:chgData name="Leiskamo Taneli" userId="c92bd219-e04e-45fe-8993-c63797590436" providerId="ADAL" clId="{0B54D95B-F2AE-44EF-8FEC-09C3B52DB1C1}" dt="2025-05-14T10:58:51.198" v="2837" actId="700"/>
          <ac:spMkLst>
            <pc:docMk/>
            <pc:sldMk cId="2120974150" sldId="284"/>
            <ac:spMk id="6" creationId="{AD9E7B43-8AA7-47D4-6FD7-B5C7BD06C5AF}"/>
          </ac:spMkLst>
        </pc:spChg>
        <pc:spChg chg="add del mod">
          <ac:chgData name="Leiskamo Taneli" userId="c92bd219-e04e-45fe-8993-c63797590436" providerId="ADAL" clId="{0B54D95B-F2AE-44EF-8FEC-09C3B52DB1C1}" dt="2025-05-14T10:35:30.107" v="2692" actId="931"/>
          <ac:spMkLst>
            <pc:docMk/>
            <pc:sldMk cId="2120974150" sldId="284"/>
            <ac:spMk id="10" creationId="{73584597-7C01-D197-BE75-87C449B3891D}"/>
          </ac:spMkLst>
        </pc:spChg>
        <pc:spChg chg="add del mod">
          <ac:chgData name="Leiskamo Taneli" userId="c92bd219-e04e-45fe-8993-c63797590436" providerId="ADAL" clId="{0B54D95B-F2AE-44EF-8FEC-09C3B52DB1C1}" dt="2025-05-14T10:58:36.689" v="2835" actId="478"/>
          <ac:spMkLst>
            <pc:docMk/>
            <pc:sldMk cId="2120974150" sldId="284"/>
            <ac:spMk id="14" creationId="{76857B61-8465-5B86-231F-A98A5A17E8A3}"/>
          </ac:spMkLst>
        </pc:spChg>
        <pc:picChg chg="add del mod">
          <ac:chgData name="Leiskamo Taneli" userId="c92bd219-e04e-45fe-8993-c63797590436" providerId="ADAL" clId="{0B54D95B-F2AE-44EF-8FEC-09C3B52DB1C1}" dt="2025-05-14T10:33:08.666" v="2690" actId="21"/>
          <ac:picMkLst>
            <pc:docMk/>
            <pc:sldMk cId="2120974150" sldId="284"/>
            <ac:picMk id="8" creationId="{F80E87AF-B0A6-EDAC-845D-6E6511948C72}"/>
          </ac:picMkLst>
        </pc:picChg>
        <pc:picChg chg="add del mod">
          <ac:chgData name="Leiskamo Taneli" userId="c92bd219-e04e-45fe-8993-c63797590436" providerId="ADAL" clId="{0B54D95B-F2AE-44EF-8FEC-09C3B52DB1C1}" dt="2025-05-14T10:58:32.265" v="2834" actId="478"/>
          <ac:picMkLst>
            <pc:docMk/>
            <pc:sldMk cId="2120974150" sldId="284"/>
            <ac:picMk id="12" creationId="{E2D33C00-E983-CD30-8493-CEB0A4D550B2}"/>
          </ac:picMkLst>
        </pc:picChg>
      </pc:sldChg>
      <pc:sldChg chg="del">
        <pc:chgData name="Leiskamo Taneli" userId="c92bd219-e04e-45fe-8993-c63797590436" providerId="ADAL" clId="{0B54D95B-F2AE-44EF-8FEC-09C3B52DB1C1}" dt="2025-05-06T09:12:01.574" v="109" actId="47"/>
        <pc:sldMkLst>
          <pc:docMk/>
          <pc:sldMk cId="2734278440" sldId="284"/>
        </pc:sldMkLst>
      </pc:sldChg>
      <pc:sldChg chg="addSp modSp add mod">
        <pc:chgData name="Leiskamo Taneli" userId="c92bd219-e04e-45fe-8993-c63797590436" providerId="ADAL" clId="{0B54D95B-F2AE-44EF-8FEC-09C3B52DB1C1}" dt="2025-05-14T09:15:53.029" v="1860"/>
        <pc:sldMkLst>
          <pc:docMk/>
          <pc:sldMk cId="2010030471" sldId="285"/>
        </pc:sldMkLst>
        <pc:spChg chg="mod">
          <ac:chgData name="Leiskamo Taneli" userId="c92bd219-e04e-45fe-8993-c63797590436" providerId="ADAL" clId="{0B54D95B-F2AE-44EF-8FEC-09C3B52DB1C1}" dt="2025-05-06T09:15:23.403" v="345" actId="20577"/>
          <ac:spMkLst>
            <pc:docMk/>
            <pc:sldMk cId="2010030471" sldId="285"/>
            <ac:spMk id="2" creationId="{4D8099E7-EA97-F4C2-9892-631132953342}"/>
          </ac:spMkLst>
        </pc:spChg>
        <pc:spChg chg="mod">
          <ac:chgData name="Leiskamo Taneli" userId="c92bd219-e04e-45fe-8993-c63797590436" providerId="ADAL" clId="{0B54D95B-F2AE-44EF-8FEC-09C3B52DB1C1}" dt="2025-05-12T15:31:50.392" v="642" actId="20577"/>
          <ac:spMkLst>
            <pc:docMk/>
            <pc:sldMk cId="2010030471" sldId="285"/>
            <ac:spMk id="3" creationId="{52CF7E6C-6EEA-B7A6-D074-35FF9F656466}"/>
          </ac:spMkLst>
        </pc:spChg>
        <pc:spChg chg="add mod">
          <ac:chgData name="Leiskamo Taneli" userId="c92bd219-e04e-45fe-8993-c63797590436" providerId="ADAL" clId="{0B54D95B-F2AE-44EF-8FEC-09C3B52DB1C1}" dt="2025-05-14T09:15:53.029" v="1860"/>
          <ac:spMkLst>
            <pc:docMk/>
            <pc:sldMk cId="2010030471" sldId="285"/>
            <ac:spMk id="4" creationId="{4DD663DA-E845-3E49-7271-F06D022A9A8A}"/>
          </ac:spMkLst>
        </pc:spChg>
      </pc:sldChg>
      <pc:sldChg chg="addSp modSp add mod ord">
        <pc:chgData name="Leiskamo Taneli" userId="c92bd219-e04e-45fe-8993-c63797590436" providerId="ADAL" clId="{0B54D95B-F2AE-44EF-8FEC-09C3B52DB1C1}" dt="2025-05-14T12:55:34.257" v="4228" actId="20577"/>
        <pc:sldMkLst>
          <pc:docMk/>
          <pc:sldMk cId="208355814" sldId="286"/>
        </pc:sldMkLst>
        <pc:spChg chg="mod">
          <ac:chgData name="Leiskamo Taneli" userId="c92bd219-e04e-45fe-8993-c63797590436" providerId="ADAL" clId="{0B54D95B-F2AE-44EF-8FEC-09C3B52DB1C1}" dt="2025-05-13T13:15:42.922" v="1718" actId="20577"/>
          <ac:spMkLst>
            <pc:docMk/>
            <pc:sldMk cId="208355814" sldId="286"/>
            <ac:spMk id="2" creationId="{2A36C0DC-C344-A9C4-5D03-3CF4537A49C4}"/>
          </ac:spMkLst>
        </pc:spChg>
        <pc:spChg chg="mod">
          <ac:chgData name="Leiskamo Taneli" userId="c92bd219-e04e-45fe-8993-c63797590436" providerId="ADAL" clId="{0B54D95B-F2AE-44EF-8FEC-09C3B52DB1C1}" dt="2025-05-14T12:55:34.257" v="4228" actId="20577"/>
          <ac:spMkLst>
            <pc:docMk/>
            <pc:sldMk cId="208355814" sldId="286"/>
            <ac:spMk id="3" creationId="{5DFCBC20-1528-9B12-E636-58BCCFDDBB82}"/>
          </ac:spMkLst>
        </pc:spChg>
        <pc:spChg chg="add mod">
          <ac:chgData name="Leiskamo Taneli" userId="c92bd219-e04e-45fe-8993-c63797590436" providerId="ADAL" clId="{0B54D95B-F2AE-44EF-8FEC-09C3B52DB1C1}" dt="2025-05-14T09:15:43.411" v="1859"/>
          <ac:spMkLst>
            <pc:docMk/>
            <pc:sldMk cId="208355814" sldId="286"/>
            <ac:spMk id="4" creationId="{6E382C6B-40E7-C85A-112B-104B04D1EE52}"/>
          </ac:spMkLst>
        </pc:spChg>
      </pc:sldChg>
      <pc:sldChg chg="modSp add mod ord replId">
        <pc:chgData name="Leiskamo Taneli" userId="c92bd219-e04e-45fe-8993-c63797590436" providerId="ADAL" clId="{0B54D95B-F2AE-44EF-8FEC-09C3B52DB1C1}" dt="2025-05-14T12:58:32.102" v="4265" actId="5793"/>
        <pc:sldMkLst>
          <pc:docMk/>
          <pc:sldMk cId="2216126160" sldId="287"/>
        </pc:sldMkLst>
        <pc:spChg chg="mod">
          <ac:chgData name="Leiskamo Taneli" userId="c92bd219-e04e-45fe-8993-c63797590436" providerId="ADAL" clId="{0B54D95B-F2AE-44EF-8FEC-09C3B52DB1C1}" dt="2025-05-06T09:15:54.072" v="366" actId="20577"/>
          <ac:spMkLst>
            <pc:docMk/>
            <pc:sldMk cId="2216126160" sldId="287"/>
            <ac:spMk id="2" creationId="{421449D4-66D8-BEAB-2261-AB02E6DBB5B4}"/>
          </ac:spMkLst>
        </pc:spChg>
        <pc:spChg chg="mod">
          <ac:chgData name="Leiskamo Taneli" userId="c92bd219-e04e-45fe-8993-c63797590436" providerId="ADAL" clId="{0B54D95B-F2AE-44EF-8FEC-09C3B52DB1C1}" dt="2025-05-14T12:58:32.102" v="4265" actId="5793"/>
          <ac:spMkLst>
            <pc:docMk/>
            <pc:sldMk cId="2216126160" sldId="287"/>
            <ac:spMk id="3" creationId="{B0DAA93C-743D-EB65-4C9C-B6FB3D74B85A}"/>
          </ac:spMkLst>
        </pc:spChg>
      </pc:sldChg>
      <pc:sldChg chg="modSp add mod">
        <pc:chgData name="Leiskamo Taneli" userId="c92bd219-e04e-45fe-8993-c63797590436" providerId="ADAL" clId="{0B54D95B-F2AE-44EF-8FEC-09C3B52DB1C1}" dt="2025-05-12T15:30:55.216" v="589" actId="20577"/>
        <pc:sldMkLst>
          <pc:docMk/>
          <pc:sldMk cId="3156228796" sldId="288"/>
        </pc:sldMkLst>
        <pc:spChg chg="mod">
          <ac:chgData name="Leiskamo Taneli" userId="c92bd219-e04e-45fe-8993-c63797590436" providerId="ADAL" clId="{0B54D95B-F2AE-44EF-8FEC-09C3B52DB1C1}" dt="2025-05-06T09:16:07.784" v="371" actId="20577"/>
          <ac:spMkLst>
            <pc:docMk/>
            <pc:sldMk cId="3156228796" sldId="288"/>
            <ac:spMk id="2" creationId="{322C48B3-927C-2EC6-B074-36966D6D1C7A}"/>
          </ac:spMkLst>
        </pc:spChg>
        <pc:spChg chg="mod">
          <ac:chgData name="Leiskamo Taneli" userId="c92bd219-e04e-45fe-8993-c63797590436" providerId="ADAL" clId="{0B54D95B-F2AE-44EF-8FEC-09C3B52DB1C1}" dt="2025-05-12T15:30:55.216" v="589" actId="20577"/>
          <ac:spMkLst>
            <pc:docMk/>
            <pc:sldMk cId="3156228796" sldId="288"/>
            <ac:spMk id="3" creationId="{2144CE6A-C366-C0E8-CC8E-888AEE301689}"/>
          </ac:spMkLst>
        </pc:spChg>
      </pc:sldChg>
      <pc:sldChg chg="modSp add mod replId">
        <pc:chgData name="Leiskamo Taneli" userId="c92bd219-e04e-45fe-8993-c63797590436" providerId="ADAL" clId="{0B54D95B-F2AE-44EF-8FEC-09C3B52DB1C1}" dt="2025-05-12T15:36:03.650" v="788"/>
        <pc:sldMkLst>
          <pc:docMk/>
          <pc:sldMk cId="2941572449" sldId="289"/>
        </pc:sldMkLst>
        <pc:spChg chg="mod">
          <ac:chgData name="Leiskamo Taneli" userId="c92bd219-e04e-45fe-8993-c63797590436" providerId="ADAL" clId="{0B54D95B-F2AE-44EF-8FEC-09C3B52DB1C1}" dt="2025-05-06T09:16:15.279" v="374" actId="20577"/>
          <ac:spMkLst>
            <pc:docMk/>
            <pc:sldMk cId="2941572449" sldId="289"/>
            <ac:spMk id="2" creationId="{1949497A-EEF1-5F9F-8EA7-A6E6415B75CB}"/>
          </ac:spMkLst>
        </pc:spChg>
        <pc:spChg chg="mod">
          <ac:chgData name="Leiskamo Taneli" userId="c92bd219-e04e-45fe-8993-c63797590436" providerId="ADAL" clId="{0B54D95B-F2AE-44EF-8FEC-09C3B52DB1C1}" dt="2025-05-12T15:36:03.650" v="788"/>
          <ac:spMkLst>
            <pc:docMk/>
            <pc:sldMk cId="2941572449" sldId="289"/>
            <ac:spMk id="3" creationId="{EA04F79A-B474-8039-A2FE-1E271E0FF8DC}"/>
          </ac:spMkLst>
        </pc:spChg>
      </pc:sldChg>
      <pc:sldChg chg="modSp new mod">
        <pc:chgData name="Leiskamo Taneli" userId="c92bd219-e04e-45fe-8993-c63797590436" providerId="ADAL" clId="{0B54D95B-F2AE-44EF-8FEC-09C3B52DB1C1}" dt="2025-05-14T13:10:02.849" v="4310" actId="20577"/>
        <pc:sldMkLst>
          <pc:docMk/>
          <pc:sldMk cId="452684640" sldId="290"/>
        </pc:sldMkLst>
        <pc:spChg chg="mod">
          <ac:chgData name="Leiskamo Taneli" userId="c92bd219-e04e-45fe-8993-c63797590436" providerId="ADAL" clId="{0B54D95B-F2AE-44EF-8FEC-09C3B52DB1C1}" dt="2025-05-14T13:10:02.849" v="4310" actId="20577"/>
          <ac:spMkLst>
            <pc:docMk/>
            <pc:sldMk cId="452684640" sldId="290"/>
            <ac:spMk id="2" creationId="{7E08CBBA-5541-6DCD-86E4-780ACEDEA3F6}"/>
          </ac:spMkLst>
        </pc:spChg>
        <pc:spChg chg="mod">
          <ac:chgData name="Leiskamo Taneli" userId="c92bd219-e04e-45fe-8993-c63797590436" providerId="ADAL" clId="{0B54D95B-F2AE-44EF-8FEC-09C3B52DB1C1}" dt="2025-05-14T12:59:15.954" v="4272" actId="5793"/>
          <ac:spMkLst>
            <pc:docMk/>
            <pc:sldMk cId="452684640" sldId="290"/>
            <ac:spMk id="3" creationId="{007286E7-AF80-511E-F1DB-86D148C4FE65}"/>
          </ac:spMkLst>
        </pc:spChg>
      </pc:sldChg>
      <pc:sldChg chg="modSp new mod modClrScheme chgLayout">
        <pc:chgData name="Leiskamo Taneli" userId="c92bd219-e04e-45fe-8993-c63797590436" providerId="ADAL" clId="{0B54D95B-F2AE-44EF-8FEC-09C3B52DB1C1}" dt="2025-05-12T15:43:47.567" v="923" actId="5793"/>
        <pc:sldMkLst>
          <pc:docMk/>
          <pc:sldMk cId="1491860728" sldId="291"/>
        </pc:sldMkLst>
        <pc:spChg chg="mod ord">
          <ac:chgData name="Leiskamo Taneli" userId="c92bd219-e04e-45fe-8993-c63797590436" providerId="ADAL" clId="{0B54D95B-F2AE-44EF-8FEC-09C3B52DB1C1}" dt="2025-05-12T15:43:40.100" v="921" actId="700"/>
          <ac:spMkLst>
            <pc:docMk/>
            <pc:sldMk cId="1491860728" sldId="291"/>
            <ac:spMk id="2" creationId="{4E98EE0B-E2D7-D498-7437-D93DBEBDB1D2}"/>
          </ac:spMkLst>
        </pc:spChg>
        <pc:spChg chg="mod ord">
          <ac:chgData name="Leiskamo Taneli" userId="c92bd219-e04e-45fe-8993-c63797590436" providerId="ADAL" clId="{0B54D95B-F2AE-44EF-8FEC-09C3B52DB1C1}" dt="2025-05-12T15:43:47.567" v="923" actId="5793"/>
          <ac:spMkLst>
            <pc:docMk/>
            <pc:sldMk cId="1491860728" sldId="291"/>
            <ac:spMk id="3" creationId="{13CD0330-F808-15F8-C75A-6BAA37CDF6F3}"/>
          </ac:spMkLst>
        </pc:spChg>
      </pc:sldChg>
      <pc:sldChg chg="addSp delSp modSp new del mod ord modClrScheme chgLayout">
        <pc:chgData name="Leiskamo Taneli" userId="c92bd219-e04e-45fe-8993-c63797590436" providerId="ADAL" clId="{0B54D95B-F2AE-44EF-8FEC-09C3B52DB1C1}" dt="2025-05-13T12:50:58.015" v="1533" actId="47"/>
        <pc:sldMkLst>
          <pc:docMk/>
          <pc:sldMk cId="2234018597" sldId="292"/>
        </pc:sldMkLst>
        <pc:spChg chg="add mod">
          <ac:chgData name="Leiskamo Taneli" userId="c92bd219-e04e-45fe-8993-c63797590436" providerId="ADAL" clId="{0B54D95B-F2AE-44EF-8FEC-09C3B52DB1C1}" dt="2025-05-13T06:20:59.942" v="1191" actId="20577"/>
          <ac:spMkLst>
            <pc:docMk/>
            <pc:sldMk cId="2234018597" sldId="292"/>
            <ac:spMk id="7" creationId="{F336313E-D2B7-AC7E-F077-BAFAA8742455}"/>
          </ac:spMkLst>
        </pc:spChg>
      </pc:sldChg>
      <pc:sldChg chg="modSp add mod">
        <pc:chgData name="Leiskamo Taneli" userId="c92bd219-e04e-45fe-8993-c63797590436" providerId="ADAL" clId="{0B54D95B-F2AE-44EF-8FEC-09C3B52DB1C1}" dt="2025-05-14T13:10:10.046" v="4316" actId="20577"/>
        <pc:sldMkLst>
          <pc:docMk/>
          <pc:sldMk cId="1788723485" sldId="293"/>
        </pc:sldMkLst>
        <pc:spChg chg="mod">
          <ac:chgData name="Leiskamo Taneli" userId="c92bd219-e04e-45fe-8993-c63797590436" providerId="ADAL" clId="{0B54D95B-F2AE-44EF-8FEC-09C3B52DB1C1}" dt="2025-05-14T13:10:10.046" v="4316" actId="20577"/>
          <ac:spMkLst>
            <pc:docMk/>
            <pc:sldMk cId="1788723485" sldId="293"/>
            <ac:spMk id="2" creationId="{BBF34430-85CD-AEE9-2957-32DB3E19006B}"/>
          </ac:spMkLst>
        </pc:spChg>
        <pc:spChg chg="mod">
          <ac:chgData name="Leiskamo Taneli" userId="c92bd219-e04e-45fe-8993-c63797590436" providerId="ADAL" clId="{0B54D95B-F2AE-44EF-8FEC-09C3B52DB1C1}" dt="2025-05-14T13:04:28.183" v="4297" actId="5793"/>
          <ac:spMkLst>
            <pc:docMk/>
            <pc:sldMk cId="1788723485" sldId="293"/>
            <ac:spMk id="3" creationId="{C4982743-A26E-6A8B-1520-09FC06129455}"/>
          </ac:spMkLst>
        </pc:spChg>
      </pc:sldChg>
      <pc:sldChg chg="addSp delSp modSp add mod modClrScheme chgLayout">
        <pc:chgData name="Leiskamo Taneli" userId="c92bd219-e04e-45fe-8993-c63797590436" providerId="ADAL" clId="{0B54D95B-F2AE-44EF-8FEC-09C3B52DB1C1}" dt="2025-05-14T12:36:39.027" v="4211" actId="5793"/>
        <pc:sldMkLst>
          <pc:docMk/>
          <pc:sldMk cId="996977539" sldId="294"/>
        </pc:sldMkLst>
        <pc:spChg chg="mod ord">
          <ac:chgData name="Leiskamo Taneli" userId="c92bd219-e04e-45fe-8993-c63797590436" providerId="ADAL" clId="{0B54D95B-F2AE-44EF-8FEC-09C3B52DB1C1}" dt="2025-05-13T13:07:11.613" v="1620" actId="700"/>
          <ac:spMkLst>
            <pc:docMk/>
            <pc:sldMk cId="996977539" sldId="294"/>
            <ac:spMk id="2" creationId="{ABDAFF5B-7CF2-7DED-D59A-6965A338A808}"/>
          </ac:spMkLst>
        </pc:spChg>
        <pc:spChg chg="del mod ord">
          <ac:chgData name="Leiskamo Taneli" userId="c92bd219-e04e-45fe-8993-c63797590436" providerId="ADAL" clId="{0B54D95B-F2AE-44EF-8FEC-09C3B52DB1C1}" dt="2025-05-13T13:08:22.390" v="1634" actId="478"/>
          <ac:spMkLst>
            <pc:docMk/>
            <pc:sldMk cId="996977539" sldId="294"/>
            <ac:spMk id="4" creationId="{8E656DA0-AF4A-A864-06F3-9F4822804981}"/>
          </ac:spMkLst>
        </pc:spChg>
        <pc:spChg chg="del mod ord">
          <ac:chgData name="Leiskamo Taneli" userId="c92bd219-e04e-45fe-8993-c63797590436" providerId="ADAL" clId="{0B54D95B-F2AE-44EF-8FEC-09C3B52DB1C1}" dt="2025-05-13T13:08:16.160" v="1632" actId="478"/>
          <ac:spMkLst>
            <pc:docMk/>
            <pc:sldMk cId="996977539" sldId="294"/>
            <ac:spMk id="5" creationId="{B92F7FD7-E5A9-DF1D-9CA9-808F7E957521}"/>
          </ac:spMkLst>
        </pc:spChg>
        <pc:spChg chg="mod ord">
          <ac:chgData name="Leiskamo Taneli" userId="c92bd219-e04e-45fe-8993-c63797590436" providerId="ADAL" clId="{0B54D95B-F2AE-44EF-8FEC-09C3B52DB1C1}" dt="2025-05-14T12:36:39.027" v="4211" actId="5793"/>
          <ac:spMkLst>
            <pc:docMk/>
            <pc:sldMk cId="996977539" sldId="294"/>
            <ac:spMk id="6" creationId="{74909EC3-E9C4-2452-BE0A-BEE7408FEEE7}"/>
          </ac:spMkLst>
        </pc:spChg>
        <pc:spChg chg="mod ord">
          <ac:chgData name="Leiskamo Taneli" userId="c92bd219-e04e-45fe-8993-c63797590436" providerId="ADAL" clId="{0B54D95B-F2AE-44EF-8FEC-09C3B52DB1C1}" dt="2025-05-13T13:08:03.577" v="1626" actId="21"/>
          <ac:spMkLst>
            <pc:docMk/>
            <pc:sldMk cId="996977539" sldId="294"/>
            <ac:spMk id="7" creationId="{B96D9082-4B6E-81DB-4D9A-4FE4F50C0F90}"/>
          </ac:spMkLst>
        </pc:spChg>
        <pc:spChg chg="add del mod ord">
          <ac:chgData name="Leiskamo Taneli" userId="c92bd219-e04e-45fe-8993-c63797590436" providerId="ADAL" clId="{0B54D95B-F2AE-44EF-8FEC-09C3B52DB1C1}" dt="2025-05-13T13:07:52.854" v="1621" actId="931"/>
          <ac:spMkLst>
            <pc:docMk/>
            <pc:sldMk cId="996977539" sldId="294"/>
            <ac:spMk id="9" creationId="{060B4442-F4E8-99C8-62F7-4569AEA2F4E3}"/>
          </ac:spMkLst>
        </pc:spChg>
        <pc:picChg chg="add del mod">
          <ac:chgData name="Leiskamo Taneli" userId="c92bd219-e04e-45fe-8993-c63797590436" providerId="ADAL" clId="{0B54D95B-F2AE-44EF-8FEC-09C3B52DB1C1}" dt="2025-05-13T13:01:43.986" v="1614" actId="21"/>
          <ac:picMkLst>
            <pc:docMk/>
            <pc:sldMk cId="996977539" sldId="294"/>
            <ac:picMk id="8" creationId="{ED446280-5ABF-5921-6EA9-8022EDB3034B}"/>
          </ac:picMkLst>
        </pc:picChg>
        <pc:picChg chg="add mod">
          <ac:chgData name="Leiskamo Taneli" userId="c92bd219-e04e-45fe-8993-c63797590436" providerId="ADAL" clId="{0B54D95B-F2AE-44EF-8FEC-09C3B52DB1C1}" dt="2025-05-13T13:07:59.289" v="1625" actId="1076"/>
          <ac:picMkLst>
            <pc:docMk/>
            <pc:sldMk cId="996977539" sldId="294"/>
            <ac:picMk id="11" creationId="{3DF6A360-8450-4C60-812D-B932DD86B56C}"/>
          </ac:picMkLst>
        </pc:picChg>
      </pc:sldChg>
      <pc:sldChg chg="addSp delSp modSp add mod ord">
        <pc:chgData name="Leiskamo Taneli" userId="c92bd219-e04e-45fe-8993-c63797590436" providerId="ADAL" clId="{0B54D95B-F2AE-44EF-8FEC-09C3B52DB1C1}" dt="2025-05-14T13:06:02.316" v="4304" actId="1076"/>
        <pc:sldMkLst>
          <pc:docMk/>
          <pc:sldMk cId="4010279493" sldId="2147472983"/>
        </pc:sldMkLst>
        <pc:spChg chg="mod">
          <ac:chgData name="Leiskamo Taneli" userId="c92bd219-e04e-45fe-8993-c63797590436" providerId="ADAL" clId="{0B54D95B-F2AE-44EF-8FEC-09C3B52DB1C1}" dt="2025-05-14T12:34:18.689" v="4129" actId="1076"/>
          <ac:spMkLst>
            <pc:docMk/>
            <pc:sldMk cId="4010279493" sldId="2147472983"/>
            <ac:spMk id="2" creationId="{157AA30A-C7ED-EF09-FC94-32B0C6384C89}"/>
          </ac:spMkLst>
        </pc:spChg>
        <pc:spChg chg="mod">
          <ac:chgData name="Leiskamo Taneli" userId="c92bd219-e04e-45fe-8993-c63797590436" providerId="ADAL" clId="{0B54D95B-F2AE-44EF-8FEC-09C3B52DB1C1}" dt="2025-05-14T13:05:48.706" v="4302" actId="20577"/>
          <ac:spMkLst>
            <pc:docMk/>
            <pc:sldMk cId="4010279493" sldId="2147472983"/>
            <ac:spMk id="6" creationId="{7BB408E6-3E4E-C73E-5708-85DA38AB432C}"/>
          </ac:spMkLst>
        </pc:spChg>
        <pc:spChg chg="del mod">
          <ac:chgData name="Leiskamo Taneli" userId="c92bd219-e04e-45fe-8993-c63797590436" providerId="ADAL" clId="{0B54D95B-F2AE-44EF-8FEC-09C3B52DB1C1}" dt="2025-05-14T09:37:15.549" v="2386" actId="478"/>
          <ac:spMkLst>
            <pc:docMk/>
            <pc:sldMk cId="4010279493" sldId="2147472983"/>
            <ac:spMk id="7" creationId="{951DA916-D7DE-1BE9-2FB0-D4F156E70D75}"/>
          </ac:spMkLst>
        </pc:spChg>
        <pc:spChg chg="mod">
          <ac:chgData name="Leiskamo Taneli" userId="c92bd219-e04e-45fe-8993-c63797590436" providerId="ADAL" clId="{0B54D95B-F2AE-44EF-8FEC-09C3B52DB1C1}" dt="2025-05-14T09:39:01.145" v="2427" actId="1035"/>
          <ac:spMkLst>
            <pc:docMk/>
            <pc:sldMk cId="4010279493" sldId="2147472983"/>
            <ac:spMk id="8" creationId="{8E8EDE15-2558-33F5-3A68-1A7D203A92BA}"/>
          </ac:spMkLst>
        </pc:spChg>
        <pc:spChg chg="del mod">
          <ac:chgData name="Leiskamo Taneli" userId="c92bd219-e04e-45fe-8993-c63797590436" providerId="ADAL" clId="{0B54D95B-F2AE-44EF-8FEC-09C3B52DB1C1}" dt="2025-05-14T09:29:34.512" v="2237" actId="478"/>
          <ac:spMkLst>
            <pc:docMk/>
            <pc:sldMk cId="4010279493" sldId="2147472983"/>
            <ac:spMk id="9" creationId="{6C0D6F0D-3F48-7AD5-05D9-38DF337507C2}"/>
          </ac:spMkLst>
        </pc:spChg>
        <pc:spChg chg="mod">
          <ac:chgData name="Leiskamo Taneli" userId="c92bd219-e04e-45fe-8993-c63797590436" providerId="ADAL" clId="{0B54D95B-F2AE-44EF-8FEC-09C3B52DB1C1}" dt="2025-05-14T13:05:46.079" v="4300" actId="1076"/>
          <ac:spMkLst>
            <pc:docMk/>
            <pc:sldMk cId="4010279493" sldId="2147472983"/>
            <ac:spMk id="10" creationId="{077DCC53-EE9E-8D6C-A40F-99F66F3B8CA7}"/>
          </ac:spMkLst>
        </pc:spChg>
        <pc:spChg chg="mod">
          <ac:chgData name="Leiskamo Taneli" userId="c92bd219-e04e-45fe-8993-c63797590436" providerId="ADAL" clId="{0B54D95B-F2AE-44EF-8FEC-09C3B52DB1C1}" dt="2025-05-14T09:39:01.145" v="2427" actId="1035"/>
          <ac:spMkLst>
            <pc:docMk/>
            <pc:sldMk cId="4010279493" sldId="2147472983"/>
            <ac:spMk id="11" creationId="{056540B0-C05D-1C5A-E458-E0F97CBC5676}"/>
          </ac:spMkLst>
        </pc:spChg>
        <pc:spChg chg="del">
          <ac:chgData name="Leiskamo Taneli" userId="c92bd219-e04e-45fe-8993-c63797590436" providerId="ADAL" clId="{0B54D95B-F2AE-44EF-8FEC-09C3B52DB1C1}" dt="2025-05-14T09:37:06.829" v="2385" actId="478"/>
          <ac:spMkLst>
            <pc:docMk/>
            <pc:sldMk cId="4010279493" sldId="2147472983"/>
            <ac:spMk id="12" creationId="{82538A56-0007-7C8E-DE71-2BE6E7D66F0C}"/>
          </ac:spMkLst>
        </pc:spChg>
        <pc:spChg chg="add mod">
          <ac:chgData name="Leiskamo Taneli" userId="c92bd219-e04e-45fe-8993-c63797590436" providerId="ADAL" clId="{0B54D95B-F2AE-44EF-8FEC-09C3B52DB1C1}" dt="2025-05-14T13:05:36.857" v="4298" actId="5793"/>
          <ac:spMkLst>
            <pc:docMk/>
            <pc:sldMk cId="4010279493" sldId="2147472983"/>
            <ac:spMk id="13" creationId="{49139F5C-18E1-086B-26F2-0443EEFC6C39}"/>
          </ac:spMkLst>
        </pc:spChg>
        <pc:spChg chg="mod">
          <ac:chgData name="Leiskamo Taneli" userId="c92bd219-e04e-45fe-8993-c63797590436" providerId="ADAL" clId="{0B54D95B-F2AE-44EF-8FEC-09C3B52DB1C1}" dt="2025-05-14T09:39:01.145" v="2427" actId="1035"/>
          <ac:spMkLst>
            <pc:docMk/>
            <pc:sldMk cId="4010279493" sldId="2147472983"/>
            <ac:spMk id="16" creationId="{1A26D883-463D-39D0-2069-1BF08AB1B053}"/>
          </ac:spMkLst>
        </pc:spChg>
        <pc:spChg chg="mod">
          <ac:chgData name="Leiskamo Taneli" userId="c92bd219-e04e-45fe-8993-c63797590436" providerId="ADAL" clId="{0B54D95B-F2AE-44EF-8FEC-09C3B52DB1C1}" dt="2025-05-14T09:39:01.145" v="2427" actId="1035"/>
          <ac:spMkLst>
            <pc:docMk/>
            <pc:sldMk cId="4010279493" sldId="2147472983"/>
            <ac:spMk id="17" creationId="{8E24A36B-3FF9-D4BC-2EAD-0AD04524DB32}"/>
          </ac:spMkLst>
        </pc:spChg>
        <pc:spChg chg="add mod">
          <ac:chgData name="Leiskamo Taneli" userId="c92bd219-e04e-45fe-8993-c63797590436" providerId="ADAL" clId="{0B54D95B-F2AE-44EF-8FEC-09C3B52DB1C1}" dt="2025-05-14T09:36:09.258" v="2362" actId="1076"/>
          <ac:spMkLst>
            <pc:docMk/>
            <pc:sldMk cId="4010279493" sldId="2147472983"/>
            <ac:spMk id="18" creationId="{002F51FC-2746-AADE-511F-3116C270517C}"/>
          </ac:spMkLst>
        </pc:spChg>
        <pc:spChg chg="mod">
          <ac:chgData name="Leiskamo Taneli" userId="c92bd219-e04e-45fe-8993-c63797590436" providerId="ADAL" clId="{0B54D95B-F2AE-44EF-8FEC-09C3B52DB1C1}" dt="2025-05-14T09:39:01.145" v="2427" actId="1035"/>
          <ac:spMkLst>
            <pc:docMk/>
            <pc:sldMk cId="4010279493" sldId="2147472983"/>
            <ac:spMk id="28" creationId="{B0545B72-23D3-6A57-EAE4-69296C873242}"/>
          </ac:spMkLst>
        </pc:spChg>
        <pc:spChg chg="add del">
          <ac:chgData name="Leiskamo Taneli" userId="c92bd219-e04e-45fe-8993-c63797590436" providerId="ADAL" clId="{0B54D95B-F2AE-44EF-8FEC-09C3B52DB1C1}" dt="2025-05-14T09:37:19.498" v="2388" actId="22"/>
          <ac:spMkLst>
            <pc:docMk/>
            <pc:sldMk cId="4010279493" sldId="2147472983"/>
            <ac:spMk id="29" creationId="{20231959-B1CB-5D78-D2FA-A173E23B04FC}"/>
          </ac:spMkLst>
        </pc:spChg>
        <pc:spChg chg="mod">
          <ac:chgData name="Leiskamo Taneli" userId="c92bd219-e04e-45fe-8993-c63797590436" providerId="ADAL" clId="{0B54D95B-F2AE-44EF-8FEC-09C3B52DB1C1}" dt="2025-05-14T12:34:06.857" v="4128" actId="404"/>
          <ac:spMkLst>
            <pc:docMk/>
            <pc:sldMk cId="4010279493" sldId="2147472983"/>
            <ac:spMk id="30" creationId="{19AE70C1-0D27-50BD-3050-C11F32C76981}"/>
          </ac:spMkLst>
        </pc:spChg>
        <pc:spChg chg="add mod">
          <ac:chgData name="Leiskamo Taneli" userId="c92bd219-e04e-45fe-8993-c63797590436" providerId="ADAL" clId="{0B54D95B-F2AE-44EF-8FEC-09C3B52DB1C1}" dt="2025-05-14T13:06:02.316" v="4304" actId="1076"/>
          <ac:spMkLst>
            <pc:docMk/>
            <pc:sldMk cId="4010279493" sldId="2147472983"/>
            <ac:spMk id="31" creationId="{FC6D9F48-437C-FA74-7093-C7BC869A3720}"/>
          </ac:spMkLst>
        </pc:spChg>
        <pc:spChg chg="mod">
          <ac:chgData name="Leiskamo Taneli" userId="c92bd219-e04e-45fe-8993-c63797590436" providerId="ADAL" clId="{0B54D95B-F2AE-44EF-8FEC-09C3B52DB1C1}" dt="2025-05-13T06:43:39.775" v="1238"/>
          <ac:spMkLst>
            <pc:docMk/>
            <pc:sldMk cId="4010279493" sldId="2147472983"/>
            <ac:spMk id="33" creationId="{60219338-D865-40F7-6E11-C48843B4877B}"/>
          </ac:spMkLst>
        </pc:spChg>
        <pc:grpChg chg="mod">
          <ac:chgData name="Leiskamo Taneli" userId="c92bd219-e04e-45fe-8993-c63797590436" providerId="ADAL" clId="{0B54D95B-F2AE-44EF-8FEC-09C3B52DB1C1}" dt="2025-05-13T06:46:01.782" v="1323" actId="1076"/>
          <ac:grpSpMkLst>
            <pc:docMk/>
            <pc:sldMk cId="4010279493" sldId="2147472983"/>
            <ac:grpSpMk id="3" creationId="{20C4CCF7-32AA-6D35-30F8-C4D846838A9B}"/>
          </ac:grpSpMkLst>
        </pc:grpChg>
      </pc:sldChg>
      <pc:sldChg chg="addSp delSp modSp new mod modClrScheme chgLayout">
        <pc:chgData name="Leiskamo Taneli" userId="c92bd219-e04e-45fe-8993-c63797590436" providerId="ADAL" clId="{0B54D95B-F2AE-44EF-8FEC-09C3B52DB1C1}" dt="2025-05-14T10:00:46.761" v="2440" actId="27614"/>
        <pc:sldMkLst>
          <pc:docMk/>
          <pc:sldMk cId="262806593" sldId="2147472984"/>
        </pc:sldMkLst>
        <pc:spChg chg="add mod ord">
          <ac:chgData name="Leiskamo Taneli" userId="c92bd219-e04e-45fe-8993-c63797590436" providerId="ADAL" clId="{0B54D95B-F2AE-44EF-8FEC-09C3B52DB1C1}" dt="2025-05-14T09:23:31.188" v="1892" actId="20577"/>
          <ac:spMkLst>
            <pc:docMk/>
            <pc:sldMk cId="262806593" sldId="2147472984"/>
            <ac:spMk id="5" creationId="{A0731CFD-A497-5CB9-9967-5EDE69DD0255}"/>
          </ac:spMkLst>
        </pc:spChg>
        <pc:spChg chg="add mod ord">
          <ac:chgData name="Leiskamo Taneli" userId="c92bd219-e04e-45fe-8993-c63797590436" providerId="ADAL" clId="{0B54D95B-F2AE-44EF-8FEC-09C3B52DB1C1}" dt="2025-05-14T09:24:01.490" v="1894" actId="14100"/>
          <ac:spMkLst>
            <pc:docMk/>
            <pc:sldMk cId="262806593" sldId="2147472984"/>
            <ac:spMk id="6" creationId="{D5143DB4-8653-11F5-A7E6-5A51684D7021}"/>
          </ac:spMkLst>
        </pc:spChg>
        <pc:spChg chg="add del mod ord">
          <ac:chgData name="Leiskamo Taneli" userId="c92bd219-e04e-45fe-8993-c63797590436" providerId="ADAL" clId="{0B54D95B-F2AE-44EF-8FEC-09C3B52DB1C1}" dt="2025-05-14T09:59:15.802" v="2435" actId="931"/>
          <ac:spMkLst>
            <pc:docMk/>
            <pc:sldMk cId="262806593" sldId="2147472984"/>
            <ac:spMk id="7" creationId="{1242C1F5-91C1-1A51-BBE0-4045E2781E7E}"/>
          </ac:spMkLst>
        </pc:spChg>
        <pc:spChg chg="add mod ord">
          <ac:chgData name="Leiskamo Taneli" userId="c92bd219-e04e-45fe-8993-c63797590436" providerId="ADAL" clId="{0B54D95B-F2AE-44EF-8FEC-09C3B52DB1C1}" dt="2025-05-12T15:42:52.282" v="872" actId="700"/>
          <ac:spMkLst>
            <pc:docMk/>
            <pc:sldMk cId="262806593" sldId="2147472984"/>
            <ac:spMk id="8" creationId="{47C9A2A5-5A92-4C31-2ECC-533A5ED6DA14}"/>
          </ac:spMkLst>
        </pc:spChg>
        <pc:spChg chg="add del mod">
          <ac:chgData name="Leiskamo Taneli" userId="c92bd219-e04e-45fe-8993-c63797590436" providerId="ADAL" clId="{0B54D95B-F2AE-44EF-8FEC-09C3B52DB1C1}" dt="2025-05-14T10:00:44.195" v="2439" actId="931"/>
          <ac:spMkLst>
            <pc:docMk/>
            <pc:sldMk cId="262806593" sldId="2147472984"/>
            <ac:spMk id="9" creationId="{99AF2126-1E27-4FFF-CD96-ECDCE7E8666C}"/>
          </ac:spMkLst>
        </pc:spChg>
        <pc:picChg chg="add del mod">
          <ac:chgData name="Leiskamo Taneli" userId="c92bd219-e04e-45fe-8993-c63797590436" providerId="ADAL" clId="{0B54D95B-F2AE-44EF-8FEC-09C3B52DB1C1}" dt="2025-05-14T09:59:39.850" v="2438" actId="478"/>
          <ac:picMkLst>
            <pc:docMk/>
            <pc:sldMk cId="262806593" sldId="2147472984"/>
            <ac:picMk id="3" creationId="{7A26E44F-66ED-84AC-57FB-A7678C41D7DD}"/>
          </ac:picMkLst>
        </pc:picChg>
        <pc:picChg chg="add mod">
          <ac:chgData name="Leiskamo Taneli" userId="c92bd219-e04e-45fe-8993-c63797590436" providerId="ADAL" clId="{0B54D95B-F2AE-44EF-8FEC-09C3B52DB1C1}" dt="2025-05-14T10:00:46.761" v="2440" actId="27614"/>
          <ac:picMkLst>
            <pc:docMk/>
            <pc:sldMk cId="262806593" sldId="2147472984"/>
            <ac:picMk id="11" creationId="{59F5BA54-2C31-170E-A06E-7F65D3E529DD}"/>
          </ac:picMkLst>
        </pc:picChg>
      </pc:sldChg>
      <pc:sldChg chg="modSp new mod">
        <pc:chgData name="Leiskamo Taneli" userId="c92bd219-e04e-45fe-8993-c63797590436" providerId="ADAL" clId="{0B54D95B-F2AE-44EF-8FEC-09C3B52DB1C1}" dt="2025-05-12T15:43:28.037" v="920" actId="20577"/>
        <pc:sldMkLst>
          <pc:docMk/>
          <pc:sldMk cId="1094777111" sldId="2147472985"/>
        </pc:sldMkLst>
        <pc:spChg chg="mod">
          <ac:chgData name="Leiskamo Taneli" userId="c92bd219-e04e-45fe-8993-c63797590436" providerId="ADAL" clId="{0B54D95B-F2AE-44EF-8FEC-09C3B52DB1C1}" dt="2025-05-12T15:43:28.037" v="920" actId="20577"/>
          <ac:spMkLst>
            <pc:docMk/>
            <pc:sldMk cId="1094777111" sldId="2147472985"/>
            <ac:spMk id="2" creationId="{F16F175D-7274-612B-A7EE-43EA998F8F5D}"/>
          </ac:spMkLst>
        </pc:spChg>
      </pc:sldChg>
      <pc:sldChg chg="modSp new del mod">
        <pc:chgData name="Leiskamo Taneli" userId="c92bd219-e04e-45fe-8993-c63797590436" providerId="ADAL" clId="{0B54D95B-F2AE-44EF-8FEC-09C3B52DB1C1}" dt="2025-05-12T15:44:01.549" v="938" actId="680"/>
        <pc:sldMkLst>
          <pc:docMk/>
          <pc:sldMk cId="2821923946" sldId="2147472986"/>
        </pc:sldMkLst>
      </pc:sldChg>
      <pc:sldChg chg="addSp delSp modSp add mod">
        <pc:chgData name="Leiskamo Taneli" userId="c92bd219-e04e-45fe-8993-c63797590436" providerId="ADAL" clId="{0B54D95B-F2AE-44EF-8FEC-09C3B52DB1C1}" dt="2025-05-14T11:52:12.942" v="3088" actId="15"/>
        <pc:sldMkLst>
          <pc:docMk/>
          <pc:sldMk cId="1007890853" sldId="2147472991"/>
        </pc:sldMkLst>
        <pc:spChg chg="mod">
          <ac:chgData name="Leiskamo Taneli" userId="c92bd219-e04e-45fe-8993-c63797590436" providerId="ADAL" clId="{0B54D95B-F2AE-44EF-8FEC-09C3B52DB1C1}" dt="2025-05-13T13:13:16.209" v="1674" actId="20577"/>
          <ac:spMkLst>
            <pc:docMk/>
            <pc:sldMk cId="1007890853" sldId="2147472991"/>
            <ac:spMk id="2" creationId="{2CAB146C-A85B-7067-A33D-A47308659FC3}"/>
          </ac:spMkLst>
        </pc:spChg>
        <pc:spChg chg="mod">
          <ac:chgData name="Leiskamo Taneli" userId="c92bd219-e04e-45fe-8993-c63797590436" providerId="ADAL" clId="{0B54D95B-F2AE-44EF-8FEC-09C3B52DB1C1}" dt="2025-05-14T11:52:12.942" v="3088" actId="15"/>
          <ac:spMkLst>
            <pc:docMk/>
            <pc:sldMk cId="1007890853" sldId="2147472991"/>
            <ac:spMk id="3" creationId="{CF599510-5142-5FED-61E4-944121AD52DE}"/>
          </ac:spMkLst>
        </pc:spChg>
        <pc:spChg chg="add mod">
          <ac:chgData name="Leiskamo Taneli" userId="c92bd219-e04e-45fe-8993-c63797590436" providerId="ADAL" clId="{0B54D95B-F2AE-44EF-8FEC-09C3B52DB1C1}" dt="2025-05-14T09:15:12.508" v="1854"/>
          <ac:spMkLst>
            <pc:docMk/>
            <pc:sldMk cId="1007890853" sldId="2147472991"/>
            <ac:spMk id="4" creationId="{28DE1CAA-C61F-3757-BFB5-C3920606C33D}"/>
          </ac:spMkLst>
        </pc:spChg>
        <pc:picChg chg="add del mod">
          <ac:chgData name="Leiskamo Taneli" userId="c92bd219-e04e-45fe-8993-c63797590436" providerId="ADAL" clId="{0B54D95B-F2AE-44EF-8FEC-09C3B52DB1C1}" dt="2025-05-14T10:50:22.333" v="2728" actId="478"/>
          <ac:picMkLst>
            <pc:docMk/>
            <pc:sldMk cId="1007890853" sldId="2147472991"/>
            <ac:picMk id="1026" creationId="{935551B6-7069-7CB0-9C6F-7296CBFA3B22}"/>
          </ac:picMkLst>
        </pc:picChg>
      </pc:sldChg>
      <pc:sldChg chg="addSp modSp add mod">
        <pc:chgData name="Leiskamo Taneli" userId="c92bd219-e04e-45fe-8993-c63797590436" providerId="ADAL" clId="{0B54D95B-F2AE-44EF-8FEC-09C3B52DB1C1}" dt="2025-05-14T12:30:17.805" v="4028" actId="114"/>
        <pc:sldMkLst>
          <pc:docMk/>
          <pc:sldMk cId="513743849" sldId="2147472992"/>
        </pc:sldMkLst>
        <pc:spChg chg="mod">
          <ac:chgData name="Leiskamo Taneli" userId="c92bd219-e04e-45fe-8993-c63797590436" providerId="ADAL" clId="{0B54D95B-F2AE-44EF-8FEC-09C3B52DB1C1}" dt="2025-05-13T13:13:22.166" v="1682" actId="20577"/>
          <ac:spMkLst>
            <pc:docMk/>
            <pc:sldMk cId="513743849" sldId="2147472992"/>
            <ac:spMk id="2" creationId="{DACCDE34-3470-8BED-B56A-6007F2858803}"/>
          </ac:spMkLst>
        </pc:spChg>
        <pc:spChg chg="mod">
          <ac:chgData name="Leiskamo Taneli" userId="c92bd219-e04e-45fe-8993-c63797590436" providerId="ADAL" clId="{0B54D95B-F2AE-44EF-8FEC-09C3B52DB1C1}" dt="2025-05-14T12:30:17.805" v="4028" actId="114"/>
          <ac:spMkLst>
            <pc:docMk/>
            <pc:sldMk cId="513743849" sldId="2147472992"/>
            <ac:spMk id="3" creationId="{DC6B9DF6-B457-98D0-FD73-06C1B75F58F2}"/>
          </ac:spMkLst>
        </pc:spChg>
        <pc:spChg chg="add mod">
          <ac:chgData name="Leiskamo Taneli" userId="c92bd219-e04e-45fe-8993-c63797590436" providerId="ADAL" clId="{0B54D95B-F2AE-44EF-8FEC-09C3B52DB1C1}" dt="2025-05-14T09:15:15.410" v="1855"/>
          <ac:spMkLst>
            <pc:docMk/>
            <pc:sldMk cId="513743849" sldId="2147472992"/>
            <ac:spMk id="4" creationId="{B4678D71-9DF8-DE2A-9EDE-B99CA9467F7D}"/>
          </ac:spMkLst>
        </pc:spChg>
      </pc:sldChg>
      <pc:sldChg chg="modSp add del mod">
        <pc:chgData name="Leiskamo Taneli" userId="c92bd219-e04e-45fe-8993-c63797590436" providerId="ADAL" clId="{0B54D95B-F2AE-44EF-8FEC-09C3B52DB1C1}" dt="2025-05-14T09:16:25.300" v="1865" actId="2890"/>
        <pc:sldMkLst>
          <pc:docMk/>
          <pc:sldMk cId="298092875" sldId="2147472995"/>
        </pc:sldMkLst>
        <pc:spChg chg="mod">
          <ac:chgData name="Leiskamo Taneli" userId="c92bd219-e04e-45fe-8993-c63797590436" providerId="ADAL" clId="{0B54D95B-F2AE-44EF-8FEC-09C3B52DB1C1}" dt="2025-05-14T09:16:23.068" v="1864" actId="20577"/>
          <ac:spMkLst>
            <pc:docMk/>
            <pc:sldMk cId="298092875" sldId="2147472995"/>
            <ac:spMk id="3" creationId="{7FD4E4D0-CEF2-D360-8B16-B3705EA96313}"/>
          </ac:spMkLst>
        </pc:spChg>
      </pc:sldChg>
      <pc:sldChg chg="add del">
        <pc:chgData name="Leiskamo Taneli" userId="c92bd219-e04e-45fe-8993-c63797590436" providerId="ADAL" clId="{0B54D95B-F2AE-44EF-8FEC-09C3B52DB1C1}" dt="2025-05-14T09:16:18.400" v="1862" actId="2890"/>
        <pc:sldMkLst>
          <pc:docMk/>
          <pc:sldMk cId="3260406600" sldId="2147472996"/>
        </pc:sldMkLst>
      </pc:sldChg>
    </pc:docChg>
  </pc:docChgLst>
  <pc:docChgLst>
    <pc:chgData name="Leiskamo Taneli" userId="c92bd219-e04e-45fe-8993-c63797590436" providerId="ADAL" clId="{E0725F07-EB8B-43C1-A988-639994159C73}"/>
    <pc:docChg chg="undo custSel addSld delSld modSld">
      <pc:chgData name="Leiskamo Taneli" userId="c92bd219-e04e-45fe-8993-c63797590436" providerId="ADAL" clId="{E0725F07-EB8B-43C1-A988-639994159C73}" dt="2025-01-30T08:40:03.245" v="919" actId="14100"/>
      <pc:docMkLst>
        <pc:docMk/>
      </pc:docMkLst>
      <pc:sldChg chg="del">
        <pc:chgData name="Leiskamo Taneli" userId="c92bd219-e04e-45fe-8993-c63797590436" providerId="ADAL" clId="{E0725F07-EB8B-43C1-A988-639994159C73}" dt="2025-01-29T15:20:56.564" v="412" actId="47"/>
        <pc:sldMkLst>
          <pc:docMk/>
          <pc:sldMk cId="1955650729" sldId="271"/>
        </pc:sldMkLst>
      </pc:sldChg>
      <pc:sldChg chg="del">
        <pc:chgData name="Leiskamo Taneli" userId="c92bd219-e04e-45fe-8993-c63797590436" providerId="ADAL" clId="{E0725F07-EB8B-43C1-A988-639994159C73}" dt="2025-01-29T15:20:56.564" v="412" actId="47"/>
        <pc:sldMkLst>
          <pc:docMk/>
          <pc:sldMk cId="1233751326" sldId="278"/>
        </pc:sldMkLst>
      </pc:sldChg>
      <pc:sldChg chg="modSp mod">
        <pc:chgData name="Leiskamo Taneli" userId="c92bd219-e04e-45fe-8993-c63797590436" providerId="ADAL" clId="{E0725F07-EB8B-43C1-A988-639994159C73}" dt="2025-01-29T15:08:37.191" v="31" actId="20577"/>
        <pc:sldMkLst>
          <pc:docMk/>
          <pc:sldMk cId="1860047317" sldId="281"/>
        </pc:sldMkLst>
      </pc:sldChg>
      <pc:sldChg chg="addSp modSp mod modCm">
        <pc:chgData name="Leiskamo Taneli" userId="c92bd219-e04e-45fe-8993-c63797590436" providerId="ADAL" clId="{E0725F07-EB8B-43C1-A988-639994159C73}" dt="2025-01-30T08:40:03.245" v="919" actId="14100"/>
        <pc:sldMkLst>
          <pc:docMk/>
          <pc:sldMk cId="3835257786" sldId="283"/>
        </pc:sldMkLst>
        <pc:extLst>
          <p:ext xmlns:p="http://schemas.openxmlformats.org/presentationml/2006/main" uri="{D6D511B9-2390-475A-947B-AFAB55BFBCF1}">
            <pc226:cmChg xmlns:pc226="http://schemas.microsoft.com/office/powerpoint/2022/06/main/command" chg="mod">
              <pc226:chgData name="Leiskamo Taneli" userId="c92bd219-e04e-45fe-8993-c63797590436" providerId="ADAL" clId="{E0725F07-EB8B-43C1-A988-639994159C73}" dt="2025-01-30T08:39:22.496" v="911" actId="20577"/>
              <pc2:cmMkLst xmlns:pc2="http://schemas.microsoft.com/office/powerpoint/2019/9/main/command">
                <pc:docMk/>
                <pc:sldMk cId="3835257786" sldId="283"/>
                <pc2:cmMk id="{D9D25146-3D18-4BA3-B4BD-0AC20B177BF5}"/>
              </pc2:cmMkLst>
            </pc226:cmChg>
            <pc226:cmChg xmlns:pc226="http://schemas.microsoft.com/office/powerpoint/2022/06/main/command" chg="mod">
              <pc226:chgData name="Leiskamo Taneli" userId="c92bd219-e04e-45fe-8993-c63797590436" providerId="ADAL" clId="{E0725F07-EB8B-43C1-A988-639994159C73}" dt="2025-01-30T08:38:59.622" v="906" actId="21"/>
              <pc2:cmMkLst xmlns:pc2="http://schemas.microsoft.com/office/powerpoint/2019/9/main/command">
                <pc:docMk/>
                <pc:sldMk cId="3835257786" sldId="283"/>
                <pc2:cmMk id="{9573B567-DD73-4402-94FA-26D29E297EC2}"/>
              </pc2:cmMkLst>
            </pc226:cmChg>
          </p:ext>
        </pc:extLst>
      </pc:sldChg>
      <pc:sldChg chg="del">
        <pc:chgData name="Leiskamo Taneli" userId="c92bd219-e04e-45fe-8993-c63797590436" providerId="ADAL" clId="{E0725F07-EB8B-43C1-A988-639994159C73}" dt="2025-01-29T15:20:56.564" v="412" actId="47"/>
        <pc:sldMkLst>
          <pc:docMk/>
          <pc:sldMk cId="2055603043" sldId="284"/>
        </pc:sldMkLst>
      </pc:sldChg>
      <pc:sldChg chg="addSp modSp new mod">
        <pc:chgData name="Leiskamo Taneli" userId="c92bd219-e04e-45fe-8993-c63797590436" providerId="ADAL" clId="{E0725F07-EB8B-43C1-A988-639994159C73}" dt="2025-01-29T15:32:26.829" v="898" actId="20577"/>
        <pc:sldMkLst>
          <pc:docMk/>
          <pc:sldMk cId="2734278440" sldId="284"/>
        </pc:sldMkLst>
      </pc:sldChg>
      <pc:sldChg chg="del">
        <pc:chgData name="Leiskamo Taneli" userId="c92bd219-e04e-45fe-8993-c63797590436" providerId="ADAL" clId="{E0725F07-EB8B-43C1-A988-639994159C73}" dt="2025-01-29T15:20:56.564" v="412" actId="47"/>
        <pc:sldMkLst>
          <pc:docMk/>
          <pc:sldMk cId="3975731391" sldId="285"/>
        </pc:sldMkLst>
      </pc:sldChg>
    </pc:docChg>
  </pc:docChgLst>
  <pc:docChgLst>
    <pc:chgData name="Rinne Otso-Ville" userId="f45ca9d1-4230-4a94-89e5-443985b311ab" providerId="ADAL" clId="{56166AEB-5DF5-47F2-9A7B-F4C3691C8918}"/>
    <pc:docChg chg="undo custSel addSld delSld modSld">
      <pc:chgData name="Rinne Otso-Ville" userId="f45ca9d1-4230-4a94-89e5-443985b311ab" providerId="ADAL" clId="{56166AEB-5DF5-47F2-9A7B-F4C3691C8918}" dt="2025-05-15T06:03:27.165" v="1128" actId="1076"/>
      <pc:docMkLst>
        <pc:docMk/>
      </pc:docMkLst>
      <pc:sldChg chg="modSp mod modCm">
        <pc:chgData name="Rinne Otso-Ville" userId="f45ca9d1-4230-4a94-89e5-443985b311ab" providerId="ADAL" clId="{56166AEB-5DF5-47F2-9A7B-F4C3691C8918}" dt="2025-05-14T13:48:56.545" v="810" actId="6549"/>
        <pc:sldMkLst>
          <pc:docMk/>
          <pc:sldMk cId="2010030471" sldId="285"/>
        </pc:sldMkLst>
        <pc:spChg chg="mod">
          <ac:chgData name="Rinne Otso-Ville" userId="f45ca9d1-4230-4a94-89e5-443985b311ab" providerId="ADAL" clId="{56166AEB-5DF5-47F2-9A7B-F4C3691C8918}" dt="2025-05-14T13:48:56.545" v="810" actId="6549"/>
          <ac:spMkLst>
            <pc:docMk/>
            <pc:sldMk cId="2010030471" sldId="285"/>
            <ac:spMk id="3" creationId="{52CF7E6C-6EEA-B7A6-D074-35FF9F656466}"/>
          </ac:spMkLst>
        </pc:spChg>
        <pc:extLst>
          <p:ext xmlns:p="http://schemas.openxmlformats.org/presentationml/2006/main" uri="{D6D511B9-2390-475A-947B-AFAB55BFBCF1}">
            <pc226:cmChg xmlns:pc226="http://schemas.microsoft.com/office/powerpoint/2022/06/main/command" chg="mod">
              <pc226:chgData name="Rinne Otso-Ville" userId="f45ca9d1-4230-4a94-89e5-443985b311ab" providerId="ADAL" clId="{56166AEB-5DF5-47F2-9A7B-F4C3691C8918}" dt="2025-05-14T13:48:56.545" v="810" actId="6549"/>
              <pc2:cmMkLst xmlns:pc2="http://schemas.microsoft.com/office/powerpoint/2019/9/main/command">
                <pc:docMk/>
                <pc:sldMk cId="2010030471" sldId="285"/>
                <pc2:cmMk id="{5643CDF4-2D0E-4DEB-9E56-7FA6C6DBD0CD}"/>
              </pc2:cmMkLst>
            </pc226:cmChg>
          </p:ext>
        </pc:extLst>
      </pc:sldChg>
      <pc:sldChg chg="addSp delSp modSp mod">
        <pc:chgData name="Rinne Otso-Ville" userId="f45ca9d1-4230-4a94-89e5-443985b311ab" providerId="ADAL" clId="{56166AEB-5DF5-47F2-9A7B-F4C3691C8918}" dt="2025-05-15T06:03:27.165" v="1128" actId="1076"/>
        <pc:sldMkLst>
          <pc:docMk/>
          <pc:sldMk cId="3156228796" sldId="288"/>
        </pc:sldMkLst>
        <pc:spChg chg="mod">
          <ac:chgData name="Rinne Otso-Ville" userId="f45ca9d1-4230-4a94-89e5-443985b311ab" providerId="ADAL" clId="{56166AEB-5DF5-47F2-9A7B-F4C3691C8918}" dt="2025-05-14T13:46:29.950" v="737" actId="1076"/>
          <ac:spMkLst>
            <pc:docMk/>
            <pc:sldMk cId="3156228796" sldId="288"/>
            <ac:spMk id="2" creationId="{322C48B3-927C-2EC6-B074-36966D6D1C7A}"/>
          </ac:spMkLst>
        </pc:spChg>
        <pc:spChg chg="mod">
          <ac:chgData name="Rinne Otso-Ville" userId="f45ca9d1-4230-4a94-89e5-443985b311ab" providerId="ADAL" clId="{56166AEB-5DF5-47F2-9A7B-F4C3691C8918}" dt="2025-05-15T06:02:28.403" v="986" actId="20577"/>
          <ac:spMkLst>
            <pc:docMk/>
            <pc:sldMk cId="3156228796" sldId="288"/>
            <ac:spMk id="3" creationId="{2144CE6A-C366-C0E8-CC8E-888AEE301689}"/>
          </ac:spMkLst>
        </pc:spChg>
        <pc:spChg chg="add mod">
          <ac:chgData name="Rinne Otso-Ville" userId="f45ca9d1-4230-4a94-89e5-443985b311ab" providerId="ADAL" clId="{56166AEB-5DF5-47F2-9A7B-F4C3691C8918}" dt="2025-05-15T06:03:27.165" v="1128" actId="1076"/>
          <ac:spMkLst>
            <pc:docMk/>
            <pc:sldMk cId="3156228796" sldId="288"/>
            <ac:spMk id="12" creationId="{01F18C87-FA06-F864-95E3-1188B3A8B0F7}"/>
          </ac:spMkLst>
        </pc:spChg>
        <pc:grpChg chg="add mod">
          <ac:chgData name="Rinne Otso-Ville" userId="f45ca9d1-4230-4a94-89e5-443985b311ab" providerId="ADAL" clId="{56166AEB-5DF5-47F2-9A7B-F4C3691C8918}" dt="2025-05-14T13:46:42.332" v="764" actId="1076"/>
          <ac:grpSpMkLst>
            <pc:docMk/>
            <pc:sldMk cId="3156228796" sldId="288"/>
            <ac:grpSpMk id="8" creationId="{BF49013D-E804-4CF1-CA41-D1B2FCE481D4}"/>
          </ac:grpSpMkLst>
        </pc:grpChg>
        <pc:picChg chg="add mod">
          <ac:chgData name="Rinne Otso-Ville" userId="f45ca9d1-4230-4a94-89e5-443985b311ab" providerId="ADAL" clId="{56166AEB-5DF5-47F2-9A7B-F4C3691C8918}" dt="2025-05-14T13:28:16.942" v="133" actId="164"/>
          <ac:picMkLst>
            <pc:docMk/>
            <pc:sldMk cId="3156228796" sldId="288"/>
            <ac:picMk id="5" creationId="{512868CE-A6E1-90E9-A7F0-AEA28637FD48}"/>
          </ac:picMkLst>
        </pc:picChg>
        <pc:picChg chg="add del">
          <ac:chgData name="Rinne Otso-Ville" userId="f45ca9d1-4230-4a94-89e5-443985b311ab" providerId="ADAL" clId="{56166AEB-5DF5-47F2-9A7B-F4C3691C8918}" dt="2025-05-15T05:32:41.384" v="828" actId="478"/>
          <ac:picMkLst>
            <pc:docMk/>
            <pc:sldMk cId="3156228796" sldId="288"/>
            <ac:picMk id="6" creationId="{58FE7727-30C9-F6EF-49B3-CF22B0C73144}"/>
          </ac:picMkLst>
        </pc:picChg>
        <pc:picChg chg="add mod">
          <ac:chgData name="Rinne Otso-Ville" userId="f45ca9d1-4230-4a94-89e5-443985b311ab" providerId="ADAL" clId="{56166AEB-5DF5-47F2-9A7B-F4C3691C8918}" dt="2025-05-14T13:28:16.942" v="133" actId="164"/>
          <ac:picMkLst>
            <pc:docMk/>
            <pc:sldMk cId="3156228796" sldId="288"/>
            <ac:picMk id="7" creationId="{71DB6E07-FF2E-52F7-508C-309AAD1EEFE9}"/>
          </ac:picMkLst>
        </pc:picChg>
        <pc:picChg chg="add mod">
          <ac:chgData name="Rinne Otso-Ville" userId="f45ca9d1-4230-4a94-89e5-443985b311ab" providerId="ADAL" clId="{56166AEB-5DF5-47F2-9A7B-F4C3691C8918}" dt="2025-05-14T13:39:05.414" v="350" actId="1076"/>
          <ac:picMkLst>
            <pc:docMk/>
            <pc:sldMk cId="3156228796" sldId="288"/>
            <ac:picMk id="10" creationId="{C92A222D-139E-4FA6-2229-06005E7B84B1}"/>
          </ac:picMkLst>
        </pc:picChg>
        <pc:picChg chg="add mod">
          <ac:chgData name="Rinne Otso-Ville" userId="f45ca9d1-4230-4a94-89e5-443985b311ab" providerId="ADAL" clId="{56166AEB-5DF5-47F2-9A7B-F4C3691C8918}" dt="2025-05-15T05:38:33.027" v="834" actId="1076"/>
          <ac:picMkLst>
            <pc:docMk/>
            <pc:sldMk cId="3156228796" sldId="288"/>
            <ac:picMk id="11" creationId="{DE3A82E2-5101-B4F3-BBD2-FC39AF544F14}"/>
          </ac:picMkLst>
        </pc:picChg>
        <pc:picChg chg="add del mod">
          <ac:chgData name="Rinne Otso-Ville" userId="f45ca9d1-4230-4a94-89e5-443985b311ab" providerId="ADAL" clId="{56166AEB-5DF5-47F2-9A7B-F4C3691C8918}" dt="2025-05-14T13:33:47.650" v="148" actId="21"/>
          <ac:picMkLst>
            <pc:docMk/>
            <pc:sldMk cId="3156228796" sldId="288"/>
            <ac:picMk id="12" creationId="{AF7D4435-E910-11FE-A3E4-EC7810A213A3}"/>
          </ac:picMkLst>
        </pc:picChg>
        <pc:picChg chg="add mod">
          <ac:chgData name="Rinne Otso-Ville" userId="f45ca9d1-4230-4a94-89e5-443985b311ab" providerId="ADAL" clId="{56166AEB-5DF5-47F2-9A7B-F4C3691C8918}" dt="2025-05-14T13:50:48.585" v="826" actId="1076"/>
          <ac:picMkLst>
            <pc:docMk/>
            <pc:sldMk cId="3156228796" sldId="288"/>
            <ac:picMk id="14" creationId="{9EF75B09-0399-0402-9161-58899C4AE075}"/>
          </ac:picMkLst>
        </pc:picChg>
        <pc:picChg chg="add del mod">
          <ac:chgData name="Rinne Otso-Ville" userId="f45ca9d1-4230-4a94-89e5-443985b311ab" providerId="ADAL" clId="{56166AEB-5DF5-47F2-9A7B-F4C3691C8918}" dt="2025-05-15T05:38:13.213" v="829" actId="478"/>
          <ac:picMkLst>
            <pc:docMk/>
            <pc:sldMk cId="3156228796" sldId="288"/>
            <ac:picMk id="16" creationId="{C2D27576-2BB4-7307-3370-11009815B7F2}"/>
          </ac:picMkLst>
        </pc:picChg>
      </pc:sldChg>
      <pc:sldChg chg="addSp modSp new mod">
        <pc:chgData name="Rinne Otso-Ville" userId="f45ca9d1-4230-4a94-89e5-443985b311ab" providerId="ADAL" clId="{56166AEB-5DF5-47F2-9A7B-F4C3691C8918}" dt="2025-05-14T13:50:34.154" v="824" actId="1076"/>
        <pc:sldMkLst>
          <pc:docMk/>
          <pc:sldMk cId="2297696255" sldId="2147472995"/>
        </pc:sldMkLst>
        <pc:spChg chg="mod">
          <ac:chgData name="Rinne Otso-Ville" userId="f45ca9d1-4230-4a94-89e5-443985b311ab" providerId="ADAL" clId="{56166AEB-5DF5-47F2-9A7B-F4C3691C8918}" dt="2025-05-14T13:50:25.158" v="822" actId="1076"/>
          <ac:spMkLst>
            <pc:docMk/>
            <pc:sldMk cId="2297696255" sldId="2147472995"/>
            <ac:spMk id="2" creationId="{6265265E-1825-3046-3B1E-6DAAB4484062}"/>
          </ac:spMkLst>
        </pc:spChg>
        <pc:spChg chg="mod">
          <ac:chgData name="Rinne Otso-Ville" userId="f45ca9d1-4230-4a94-89e5-443985b311ab" providerId="ADAL" clId="{56166AEB-5DF5-47F2-9A7B-F4C3691C8918}" dt="2025-05-14T13:50:29.134" v="823" actId="1076"/>
          <ac:spMkLst>
            <pc:docMk/>
            <pc:sldMk cId="2297696255" sldId="2147472995"/>
            <ac:spMk id="3" creationId="{9EDB8973-D0BC-D4F7-2D2E-6F7A7AC12FC9}"/>
          </ac:spMkLst>
        </pc:spChg>
        <pc:spChg chg="mod">
          <ac:chgData name="Rinne Otso-Ville" userId="f45ca9d1-4230-4a94-89e5-443985b311ab" providerId="ADAL" clId="{56166AEB-5DF5-47F2-9A7B-F4C3691C8918}" dt="2025-05-14T13:44:30.711" v="650"/>
          <ac:spMkLst>
            <pc:docMk/>
            <pc:sldMk cId="2297696255" sldId="2147472995"/>
            <ac:spMk id="18" creationId="{604259BE-C72F-789C-FBF2-D2ABFFDF1304}"/>
          </ac:spMkLst>
        </pc:spChg>
        <pc:spChg chg="mod">
          <ac:chgData name="Rinne Otso-Ville" userId="f45ca9d1-4230-4a94-89e5-443985b311ab" providerId="ADAL" clId="{56166AEB-5DF5-47F2-9A7B-F4C3691C8918}" dt="2025-05-14T13:44:30.711" v="650"/>
          <ac:spMkLst>
            <pc:docMk/>
            <pc:sldMk cId="2297696255" sldId="2147472995"/>
            <ac:spMk id="19" creationId="{820AB3FE-EBBE-AF4F-9C50-3D99C774C84E}"/>
          </ac:spMkLst>
        </pc:spChg>
        <pc:spChg chg="mod">
          <ac:chgData name="Rinne Otso-Ville" userId="f45ca9d1-4230-4a94-89e5-443985b311ab" providerId="ADAL" clId="{56166AEB-5DF5-47F2-9A7B-F4C3691C8918}" dt="2025-05-14T13:44:30.711" v="650"/>
          <ac:spMkLst>
            <pc:docMk/>
            <pc:sldMk cId="2297696255" sldId="2147472995"/>
            <ac:spMk id="20" creationId="{ADEF487F-7084-DAC0-6916-585443884425}"/>
          </ac:spMkLst>
        </pc:spChg>
        <pc:spChg chg="mod">
          <ac:chgData name="Rinne Otso-Ville" userId="f45ca9d1-4230-4a94-89e5-443985b311ab" providerId="ADAL" clId="{56166AEB-5DF5-47F2-9A7B-F4C3691C8918}" dt="2025-05-14T13:44:30.711" v="650"/>
          <ac:spMkLst>
            <pc:docMk/>
            <pc:sldMk cId="2297696255" sldId="2147472995"/>
            <ac:spMk id="24" creationId="{ED193DB9-FFBE-6216-AABD-ABA53C356B79}"/>
          </ac:spMkLst>
        </pc:spChg>
        <pc:spChg chg="mod">
          <ac:chgData name="Rinne Otso-Ville" userId="f45ca9d1-4230-4a94-89e5-443985b311ab" providerId="ADAL" clId="{56166AEB-5DF5-47F2-9A7B-F4C3691C8918}" dt="2025-05-14T13:44:30.711" v="650"/>
          <ac:spMkLst>
            <pc:docMk/>
            <pc:sldMk cId="2297696255" sldId="2147472995"/>
            <ac:spMk id="25" creationId="{B242268A-F92A-0710-7BE6-E36C5E0FF24F}"/>
          </ac:spMkLst>
        </pc:spChg>
        <pc:spChg chg="mod">
          <ac:chgData name="Rinne Otso-Ville" userId="f45ca9d1-4230-4a94-89e5-443985b311ab" providerId="ADAL" clId="{56166AEB-5DF5-47F2-9A7B-F4C3691C8918}" dt="2025-05-14T13:44:30.711" v="650"/>
          <ac:spMkLst>
            <pc:docMk/>
            <pc:sldMk cId="2297696255" sldId="2147472995"/>
            <ac:spMk id="28" creationId="{E3A35DA5-3496-697C-EACE-5AFB41DA3D40}"/>
          </ac:spMkLst>
        </pc:spChg>
        <pc:spChg chg="mod">
          <ac:chgData name="Rinne Otso-Ville" userId="f45ca9d1-4230-4a94-89e5-443985b311ab" providerId="ADAL" clId="{56166AEB-5DF5-47F2-9A7B-F4C3691C8918}" dt="2025-05-14T13:44:30.711" v="650"/>
          <ac:spMkLst>
            <pc:docMk/>
            <pc:sldMk cId="2297696255" sldId="2147472995"/>
            <ac:spMk id="29" creationId="{809FCFB0-F0AA-6B4F-FDC1-312F0AE7A348}"/>
          </ac:spMkLst>
        </pc:spChg>
        <pc:spChg chg="mod">
          <ac:chgData name="Rinne Otso-Ville" userId="f45ca9d1-4230-4a94-89e5-443985b311ab" providerId="ADAL" clId="{56166AEB-5DF5-47F2-9A7B-F4C3691C8918}" dt="2025-05-14T13:44:30.711" v="650"/>
          <ac:spMkLst>
            <pc:docMk/>
            <pc:sldMk cId="2297696255" sldId="2147472995"/>
            <ac:spMk id="31" creationId="{F68A4D4F-939B-85D0-2A21-F9E0D2A17424}"/>
          </ac:spMkLst>
        </pc:spChg>
        <pc:spChg chg="mod">
          <ac:chgData name="Rinne Otso-Ville" userId="f45ca9d1-4230-4a94-89e5-443985b311ab" providerId="ADAL" clId="{56166AEB-5DF5-47F2-9A7B-F4C3691C8918}" dt="2025-05-14T13:44:30.711" v="650"/>
          <ac:spMkLst>
            <pc:docMk/>
            <pc:sldMk cId="2297696255" sldId="2147472995"/>
            <ac:spMk id="35" creationId="{81F0466B-7E8E-CA52-E015-42BE2E531AA0}"/>
          </ac:spMkLst>
        </pc:spChg>
        <pc:spChg chg="mod">
          <ac:chgData name="Rinne Otso-Ville" userId="f45ca9d1-4230-4a94-89e5-443985b311ab" providerId="ADAL" clId="{56166AEB-5DF5-47F2-9A7B-F4C3691C8918}" dt="2025-05-14T13:44:30.711" v="650"/>
          <ac:spMkLst>
            <pc:docMk/>
            <pc:sldMk cId="2297696255" sldId="2147472995"/>
            <ac:spMk id="36" creationId="{117B4E7C-E30F-8416-935C-1E0B45228910}"/>
          </ac:spMkLst>
        </pc:spChg>
        <pc:grpChg chg="mod">
          <ac:chgData name="Rinne Otso-Ville" userId="f45ca9d1-4230-4a94-89e5-443985b311ab" providerId="ADAL" clId="{56166AEB-5DF5-47F2-9A7B-F4C3691C8918}" dt="2025-05-14T13:44:40.927" v="652" actId="14100"/>
          <ac:grpSpMkLst>
            <pc:docMk/>
            <pc:sldMk cId="2297696255" sldId="2147472995"/>
            <ac:grpSpMk id="4" creationId="{1BB270AC-A3CB-A1C5-0CBF-8838516E41E5}"/>
          </ac:grpSpMkLst>
        </pc:grpChg>
        <pc:picChg chg="add mod">
          <ac:chgData name="Rinne Otso-Ville" userId="f45ca9d1-4230-4a94-89e5-443985b311ab" providerId="ADAL" clId="{56166AEB-5DF5-47F2-9A7B-F4C3691C8918}" dt="2025-05-14T13:50:34.154" v="824" actId="1076"/>
          <ac:picMkLst>
            <pc:docMk/>
            <pc:sldMk cId="2297696255" sldId="2147472995"/>
            <ac:picMk id="38" creationId="{746AD4A2-2B3C-40F5-B258-72350DC2605B}"/>
          </ac:picMkLst>
        </pc:picChg>
        <pc:picChg chg="add mod">
          <ac:chgData name="Rinne Otso-Ville" userId="f45ca9d1-4230-4a94-89e5-443985b311ab" providerId="ADAL" clId="{56166AEB-5DF5-47F2-9A7B-F4C3691C8918}" dt="2025-05-14T13:47:14.689" v="767" actId="1076"/>
          <ac:picMkLst>
            <pc:docMk/>
            <pc:sldMk cId="2297696255" sldId="2147472995"/>
            <ac:picMk id="40" creationId="{8C247A53-35D5-13B2-1986-668D5BB5C8E6}"/>
          </ac:picMkLst>
        </pc:picChg>
      </pc:sldChg>
      <pc:sldChg chg="addSp modSp new del">
        <pc:chgData name="Rinne Otso-Ville" userId="f45ca9d1-4230-4a94-89e5-443985b311ab" providerId="ADAL" clId="{56166AEB-5DF5-47F2-9A7B-F4C3691C8918}" dt="2025-05-14T13:47:27.811" v="768" actId="47"/>
        <pc:sldMkLst>
          <pc:docMk/>
          <pc:sldMk cId="3226328360" sldId="2147472996"/>
        </pc:sldMkLst>
        <pc:spChg chg="mod">
          <ac:chgData name="Rinne Otso-Ville" userId="f45ca9d1-4230-4a94-89e5-443985b311ab" providerId="ADAL" clId="{56166AEB-5DF5-47F2-9A7B-F4C3691C8918}" dt="2025-05-14T13:45:02.231" v="656"/>
          <ac:spMkLst>
            <pc:docMk/>
            <pc:sldMk cId="3226328360" sldId="2147472996"/>
            <ac:spMk id="18" creationId="{F576BC09-2B95-171A-18A8-1AC8D49F55B3}"/>
          </ac:spMkLst>
        </pc:spChg>
        <pc:spChg chg="mod">
          <ac:chgData name="Rinne Otso-Ville" userId="f45ca9d1-4230-4a94-89e5-443985b311ab" providerId="ADAL" clId="{56166AEB-5DF5-47F2-9A7B-F4C3691C8918}" dt="2025-05-14T13:45:02.231" v="656"/>
          <ac:spMkLst>
            <pc:docMk/>
            <pc:sldMk cId="3226328360" sldId="2147472996"/>
            <ac:spMk id="19" creationId="{E520B027-2F55-5C7C-00D4-D255580175F3}"/>
          </ac:spMkLst>
        </pc:spChg>
        <pc:spChg chg="mod">
          <ac:chgData name="Rinne Otso-Ville" userId="f45ca9d1-4230-4a94-89e5-443985b311ab" providerId="ADAL" clId="{56166AEB-5DF5-47F2-9A7B-F4C3691C8918}" dt="2025-05-14T13:45:02.231" v="656"/>
          <ac:spMkLst>
            <pc:docMk/>
            <pc:sldMk cId="3226328360" sldId="2147472996"/>
            <ac:spMk id="20" creationId="{FD903457-2B41-9580-8F34-7041507E1F2C}"/>
          </ac:spMkLst>
        </pc:spChg>
        <pc:spChg chg="mod">
          <ac:chgData name="Rinne Otso-Ville" userId="f45ca9d1-4230-4a94-89e5-443985b311ab" providerId="ADAL" clId="{56166AEB-5DF5-47F2-9A7B-F4C3691C8918}" dt="2025-05-14T13:45:02.231" v="656"/>
          <ac:spMkLst>
            <pc:docMk/>
            <pc:sldMk cId="3226328360" sldId="2147472996"/>
            <ac:spMk id="21" creationId="{7BF3EB9D-A22D-F77F-54BD-DD2A6F72C92B}"/>
          </ac:spMkLst>
        </pc:spChg>
        <pc:spChg chg="mod">
          <ac:chgData name="Rinne Otso-Ville" userId="f45ca9d1-4230-4a94-89e5-443985b311ab" providerId="ADAL" clId="{56166AEB-5DF5-47F2-9A7B-F4C3691C8918}" dt="2025-05-14T13:45:02.231" v="656"/>
          <ac:spMkLst>
            <pc:docMk/>
            <pc:sldMk cId="3226328360" sldId="2147472996"/>
            <ac:spMk id="24" creationId="{CD136CB0-D1D2-F5BA-1247-78D55062B124}"/>
          </ac:spMkLst>
        </pc:spChg>
        <pc:spChg chg="mod">
          <ac:chgData name="Rinne Otso-Ville" userId="f45ca9d1-4230-4a94-89e5-443985b311ab" providerId="ADAL" clId="{56166AEB-5DF5-47F2-9A7B-F4C3691C8918}" dt="2025-05-14T13:45:02.231" v="656"/>
          <ac:spMkLst>
            <pc:docMk/>
            <pc:sldMk cId="3226328360" sldId="2147472996"/>
            <ac:spMk id="25" creationId="{4BC52E43-8E4B-3C6F-2250-3506F4B3E8A7}"/>
          </ac:spMkLst>
        </pc:spChg>
        <pc:spChg chg="mod">
          <ac:chgData name="Rinne Otso-Ville" userId="f45ca9d1-4230-4a94-89e5-443985b311ab" providerId="ADAL" clId="{56166AEB-5DF5-47F2-9A7B-F4C3691C8918}" dt="2025-05-14T13:45:02.231" v="656"/>
          <ac:spMkLst>
            <pc:docMk/>
            <pc:sldMk cId="3226328360" sldId="2147472996"/>
            <ac:spMk id="26" creationId="{2B06700B-4E91-F880-A98B-52CBB47AA14C}"/>
          </ac:spMkLst>
        </pc:spChg>
        <pc:spChg chg="mod">
          <ac:chgData name="Rinne Otso-Ville" userId="f45ca9d1-4230-4a94-89e5-443985b311ab" providerId="ADAL" clId="{56166AEB-5DF5-47F2-9A7B-F4C3691C8918}" dt="2025-05-14T13:45:02.231" v="656"/>
          <ac:spMkLst>
            <pc:docMk/>
            <pc:sldMk cId="3226328360" sldId="2147472996"/>
            <ac:spMk id="31" creationId="{DDD4D501-B271-BB41-1F2C-3410D4EF6922}"/>
          </ac:spMkLst>
        </pc:spChg>
        <pc:spChg chg="mod">
          <ac:chgData name="Rinne Otso-Ville" userId="f45ca9d1-4230-4a94-89e5-443985b311ab" providerId="ADAL" clId="{56166AEB-5DF5-47F2-9A7B-F4C3691C8918}" dt="2025-05-14T13:45:02.231" v="656"/>
          <ac:spMkLst>
            <pc:docMk/>
            <pc:sldMk cId="3226328360" sldId="2147472996"/>
            <ac:spMk id="35" creationId="{93743298-E9EB-AC92-E4ED-B3DA959E9548}"/>
          </ac:spMkLst>
        </pc:spChg>
        <pc:spChg chg="mod">
          <ac:chgData name="Rinne Otso-Ville" userId="f45ca9d1-4230-4a94-89e5-443985b311ab" providerId="ADAL" clId="{56166AEB-5DF5-47F2-9A7B-F4C3691C8918}" dt="2025-05-14T13:45:02.231" v="656"/>
          <ac:spMkLst>
            <pc:docMk/>
            <pc:sldMk cId="3226328360" sldId="2147472996"/>
            <ac:spMk id="36" creationId="{F704EFA2-E6FD-07AE-8435-5C839996D823}"/>
          </ac:spMkLst>
        </pc:spChg>
      </pc:sldChg>
    </pc:docChg>
  </pc:docChgLst>
  <pc:docChgLst>
    <pc:chgData name="Muikku Joonas" userId="S::joonas.muikku@fingrid.fi::40f55893-0e4a-4f7d-bc88-8ba9fe4d6a4a" providerId="AD" clId="Web-{C181DAF9-87ED-74E8-BE0D-802D008B5A14}"/>
    <pc:docChg chg="modSld">
      <pc:chgData name="Muikku Joonas" userId="S::joonas.muikku@fingrid.fi::40f55893-0e4a-4f7d-bc88-8ba9fe4d6a4a" providerId="AD" clId="Web-{C181DAF9-87ED-74E8-BE0D-802D008B5A14}" dt="2025-05-15T05:44:08.921" v="546" actId="20577"/>
      <pc:docMkLst>
        <pc:docMk/>
      </pc:docMkLst>
      <pc:sldChg chg="modSp">
        <pc:chgData name="Muikku Joonas" userId="S::joonas.muikku@fingrid.fi::40f55893-0e4a-4f7d-bc88-8ba9fe4d6a4a" providerId="AD" clId="Web-{C181DAF9-87ED-74E8-BE0D-802D008B5A14}" dt="2025-05-15T05:44:08.921" v="546" actId="20577"/>
        <pc:sldMkLst>
          <pc:docMk/>
          <pc:sldMk cId="2010030471" sldId="285"/>
        </pc:sldMkLst>
        <pc:spChg chg="mod">
          <ac:chgData name="Muikku Joonas" userId="S::joonas.muikku@fingrid.fi::40f55893-0e4a-4f7d-bc88-8ba9fe4d6a4a" providerId="AD" clId="Web-{C181DAF9-87ED-74E8-BE0D-802D008B5A14}" dt="2025-05-15T05:44:08.921" v="546" actId="20577"/>
          <ac:spMkLst>
            <pc:docMk/>
            <pc:sldMk cId="2010030471" sldId="285"/>
            <ac:spMk id="3" creationId="{52CF7E6C-6EEA-B7A6-D074-35FF9F656466}"/>
          </ac:spMkLst>
        </pc:spChg>
      </pc:sldChg>
    </pc:docChg>
  </pc:docChgLst>
  <pc:docChgLst>
    <pc:chgData name="Rinne Otso-Ville" userId="S::otso-ville.rinne@fingrid.fi::f45ca9d1-4230-4a94-89e5-443985b311ab" providerId="AD" clId="Web-{CBFBD02B-2CAE-46B5-B4F3-2B2A1772C247}"/>
    <pc:docChg chg="mod modSld">
      <pc:chgData name="Rinne Otso-Ville" userId="S::otso-ville.rinne@fingrid.fi::f45ca9d1-4230-4a94-89e5-443985b311ab" providerId="AD" clId="Web-{CBFBD02B-2CAE-46B5-B4F3-2B2A1772C247}" dt="2025-01-30T06:52:15.445" v="2" actId="20577"/>
      <pc:docMkLst>
        <pc:docMk/>
      </pc:docMkLst>
      <pc:sldChg chg="modSp">
        <pc:chgData name="Rinne Otso-Ville" userId="S::otso-ville.rinne@fingrid.fi::f45ca9d1-4230-4a94-89e5-443985b311ab" providerId="AD" clId="Web-{CBFBD02B-2CAE-46B5-B4F3-2B2A1772C247}" dt="2025-01-30T06:52:15.445" v="2" actId="20577"/>
        <pc:sldMkLst>
          <pc:docMk/>
          <pc:sldMk cId="3835257786" sldId="283"/>
        </pc:sldMkLst>
      </pc:sldChg>
    </pc:docChg>
  </pc:docChgLst>
  <pc:docChgLst>
    <pc:chgData name="Raatikainen Heikki" userId="68f51570-ed85-4091-9a50-4cfba431c342" providerId="ADAL" clId="{1CA15464-23C1-4B4A-A8A4-658481F7C9D8}"/>
    <pc:docChg chg="undo custSel addSld modSld">
      <pc:chgData name="Raatikainen Heikki" userId="68f51570-ed85-4091-9a50-4cfba431c342" providerId="ADAL" clId="{1CA15464-23C1-4B4A-A8A4-658481F7C9D8}" dt="2025-05-14T12:32:58.349" v="515" actId="5793"/>
      <pc:docMkLst>
        <pc:docMk/>
      </pc:docMkLst>
      <pc:sldChg chg="modSp mod">
        <pc:chgData name="Raatikainen Heikki" userId="68f51570-ed85-4091-9a50-4cfba431c342" providerId="ADAL" clId="{1CA15464-23C1-4B4A-A8A4-658481F7C9D8}" dt="2025-05-14T12:32:58.349" v="515" actId="5793"/>
        <pc:sldMkLst>
          <pc:docMk/>
          <pc:sldMk cId="2941572449" sldId="289"/>
        </pc:sldMkLst>
        <pc:spChg chg="mod">
          <ac:chgData name="Raatikainen Heikki" userId="68f51570-ed85-4091-9a50-4cfba431c342" providerId="ADAL" clId="{1CA15464-23C1-4B4A-A8A4-658481F7C9D8}" dt="2025-05-14T05:57:23.607" v="175" actId="20577"/>
          <ac:spMkLst>
            <pc:docMk/>
            <pc:sldMk cId="2941572449" sldId="289"/>
            <ac:spMk id="2" creationId="{1949497A-EEF1-5F9F-8EA7-A6E6415B75CB}"/>
          </ac:spMkLst>
        </pc:spChg>
        <pc:spChg chg="mod">
          <ac:chgData name="Raatikainen Heikki" userId="68f51570-ed85-4091-9a50-4cfba431c342" providerId="ADAL" clId="{1CA15464-23C1-4B4A-A8A4-658481F7C9D8}" dt="2025-05-14T12:32:58.349" v="515" actId="5793"/>
          <ac:spMkLst>
            <pc:docMk/>
            <pc:sldMk cId="2941572449" sldId="289"/>
            <ac:spMk id="3" creationId="{EA04F79A-B474-8039-A2FE-1E271E0FF8DC}"/>
          </ac:spMkLst>
        </pc:spChg>
      </pc:sldChg>
      <pc:sldChg chg="modSp mod">
        <pc:chgData name="Raatikainen Heikki" userId="68f51570-ed85-4091-9a50-4cfba431c342" providerId="ADAL" clId="{1CA15464-23C1-4B4A-A8A4-658481F7C9D8}" dt="2025-05-14T05:31:08.145" v="8" actId="20577"/>
        <pc:sldMkLst>
          <pc:docMk/>
          <pc:sldMk cId="4262398285" sldId="2147472986"/>
        </pc:sldMkLst>
        <pc:spChg chg="mod">
          <ac:chgData name="Raatikainen Heikki" userId="68f51570-ed85-4091-9a50-4cfba431c342" providerId="ADAL" clId="{1CA15464-23C1-4B4A-A8A4-658481F7C9D8}" dt="2025-05-14T05:31:08.145" v="8" actId="20577"/>
          <ac:spMkLst>
            <pc:docMk/>
            <pc:sldMk cId="4262398285" sldId="2147472986"/>
            <ac:spMk id="3" creationId="{7EE28E61-D1C2-AFDA-A9FC-3FC84F3AEA2D}"/>
          </ac:spMkLst>
        </pc:spChg>
      </pc:sldChg>
      <pc:sldChg chg="addSp delSp modSp mod">
        <pc:chgData name="Raatikainen Heikki" userId="68f51570-ed85-4091-9a50-4cfba431c342" providerId="ADAL" clId="{1CA15464-23C1-4B4A-A8A4-658481F7C9D8}" dt="2025-05-14T12:07:08.253" v="453" actId="20577"/>
        <pc:sldMkLst>
          <pc:docMk/>
          <pc:sldMk cId="2848495387" sldId="2147472987"/>
        </pc:sldMkLst>
        <pc:spChg chg="mod">
          <ac:chgData name="Raatikainen Heikki" userId="68f51570-ed85-4091-9a50-4cfba431c342" providerId="ADAL" clId="{1CA15464-23C1-4B4A-A8A4-658481F7C9D8}" dt="2025-05-14T12:07:08.253" v="453" actId="20577"/>
          <ac:spMkLst>
            <pc:docMk/>
            <pc:sldMk cId="2848495387" sldId="2147472987"/>
            <ac:spMk id="3" creationId="{2B03BEA5-CD8B-93DD-FDFC-376C7EFD83E4}"/>
          </ac:spMkLst>
        </pc:spChg>
        <pc:spChg chg="add del">
          <ac:chgData name="Raatikainen Heikki" userId="68f51570-ed85-4091-9a50-4cfba431c342" providerId="ADAL" clId="{1CA15464-23C1-4B4A-A8A4-658481F7C9D8}" dt="2025-05-14T05:46:29.652" v="145" actId="22"/>
          <ac:spMkLst>
            <pc:docMk/>
            <pc:sldMk cId="2848495387" sldId="2147472987"/>
            <ac:spMk id="5" creationId="{42600E1F-F7D5-5AB8-8241-E18458BFE444}"/>
          </ac:spMkLst>
        </pc:spChg>
      </pc:sldChg>
      <pc:sldChg chg="modSp mod">
        <pc:chgData name="Raatikainen Heikki" userId="68f51570-ed85-4091-9a50-4cfba431c342" providerId="ADAL" clId="{1CA15464-23C1-4B4A-A8A4-658481F7C9D8}" dt="2025-05-14T12:09:48.663" v="474" actId="20577"/>
        <pc:sldMkLst>
          <pc:docMk/>
          <pc:sldMk cId="1534905613" sldId="2147472988"/>
        </pc:sldMkLst>
        <pc:spChg chg="mod">
          <ac:chgData name="Raatikainen Heikki" userId="68f51570-ed85-4091-9a50-4cfba431c342" providerId="ADAL" clId="{1CA15464-23C1-4B4A-A8A4-658481F7C9D8}" dt="2025-05-14T12:09:48.663" v="474" actId="20577"/>
          <ac:spMkLst>
            <pc:docMk/>
            <pc:sldMk cId="1534905613" sldId="2147472988"/>
            <ac:spMk id="3" creationId="{47A0CE9D-98CF-90C0-1079-7EA44ECA3ACE}"/>
          </ac:spMkLst>
        </pc:spChg>
      </pc:sldChg>
      <pc:sldChg chg="modSp mod">
        <pc:chgData name="Raatikainen Heikki" userId="68f51570-ed85-4091-9a50-4cfba431c342" providerId="ADAL" clId="{1CA15464-23C1-4B4A-A8A4-658481F7C9D8}" dt="2025-05-14T12:13:53.815" v="491" actId="20577"/>
        <pc:sldMkLst>
          <pc:docMk/>
          <pc:sldMk cId="2769484455" sldId="2147472989"/>
        </pc:sldMkLst>
        <pc:spChg chg="mod">
          <ac:chgData name="Raatikainen Heikki" userId="68f51570-ed85-4091-9a50-4cfba431c342" providerId="ADAL" clId="{1CA15464-23C1-4B4A-A8A4-658481F7C9D8}" dt="2025-05-14T12:13:53.815" v="491" actId="20577"/>
          <ac:spMkLst>
            <pc:docMk/>
            <pc:sldMk cId="2769484455" sldId="2147472989"/>
            <ac:spMk id="3" creationId="{E058A348-BC0D-84CE-F886-3343C274F1AE}"/>
          </ac:spMkLst>
        </pc:spChg>
      </pc:sldChg>
      <pc:sldChg chg="modSp mod">
        <pc:chgData name="Raatikainen Heikki" userId="68f51570-ed85-4091-9a50-4cfba431c342" providerId="ADAL" clId="{1CA15464-23C1-4B4A-A8A4-658481F7C9D8}" dt="2025-05-14T06:10:48.739" v="442" actId="20577"/>
        <pc:sldMkLst>
          <pc:docMk/>
          <pc:sldMk cId="4167921093" sldId="2147472990"/>
        </pc:sldMkLst>
        <pc:spChg chg="mod">
          <ac:chgData name="Raatikainen Heikki" userId="68f51570-ed85-4091-9a50-4cfba431c342" providerId="ADAL" clId="{1CA15464-23C1-4B4A-A8A4-658481F7C9D8}" dt="2025-05-14T06:10:48.739" v="442" actId="20577"/>
          <ac:spMkLst>
            <pc:docMk/>
            <pc:sldMk cId="4167921093" sldId="2147472990"/>
            <ac:spMk id="25" creationId="{780ADCDD-3141-2DB4-2714-D25196DECF1C}"/>
          </ac:spMkLst>
        </pc:spChg>
      </pc:sldChg>
      <pc:sldChg chg="modSp new mod">
        <pc:chgData name="Raatikainen Heikki" userId="68f51570-ed85-4091-9a50-4cfba431c342" providerId="ADAL" clId="{1CA15464-23C1-4B4A-A8A4-658481F7C9D8}" dt="2025-05-14T12:14:27.597" v="509" actId="20577"/>
        <pc:sldMkLst>
          <pc:docMk/>
          <pc:sldMk cId="1254010113" sldId="2147472993"/>
        </pc:sldMkLst>
        <pc:spChg chg="mod">
          <ac:chgData name="Raatikainen Heikki" userId="68f51570-ed85-4091-9a50-4cfba431c342" providerId="ADAL" clId="{1CA15464-23C1-4B4A-A8A4-658481F7C9D8}" dt="2025-05-14T06:10:02.706" v="424" actId="1076"/>
          <ac:spMkLst>
            <pc:docMk/>
            <pc:sldMk cId="1254010113" sldId="2147472993"/>
            <ac:spMk id="2" creationId="{064A2518-E5F3-9351-FFDB-51A030DD5A17}"/>
          </ac:spMkLst>
        </pc:spChg>
        <pc:spChg chg="mod">
          <ac:chgData name="Raatikainen Heikki" userId="68f51570-ed85-4091-9a50-4cfba431c342" providerId="ADAL" clId="{1CA15464-23C1-4B4A-A8A4-658481F7C9D8}" dt="2025-05-14T12:14:27.597" v="509" actId="20577"/>
          <ac:spMkLst>
            <pc:docMk/>
            <pc:sldMk cId="1254010113" sldId="2147472993"/>
            <ac:spMk id="3" creationId="{9E52269A-563C-33FD-5414-DD7176473364}"/>
          </ac:spMkLst>
        </pc:spChg>
      </pc:sldChg>
      <pc:sldChg chg="addSp modSp add mod">
        <pc:chgData name="Raatikainen Heikki" userId="68f51570-ed85-4091-9a50-4cfba431c342" providerId="ADAL" clId="{1CA15464-23C1-4B4A-A8A4-658481F7C9D8}" dt="2025-05-14T12:18:05.654" v="513" actId="1076"/>
        <pc:sldMkLst>
          <pc:docMk/>
          <pc:sldMk cId="2091698443" sldId="2147472994"/>
        </pc:sldMkLst>
        <pc:spChg chg="mod">
          <ac:chgData name="Raatikainen Heikki" userId="68f51570-ed85-4091-9a50-4cfba431c342" providerId="ADAL" clId="{1CA15464-23C1-4B4A-A8A4-658481F7C9D8}" dt="2025-05-14T12:18:05.654" v="513" actId="1076"/>
          <ac:spMkLst>
            <pc:docMk/>
            <pc:sldMk cId="2091698443" sldId="2147472994"/>
            <ac:spMk id="3" creationId="{7A9A1CA5-6254-10D3-D826-07844EC6F2A8}"/>
          </ac:spMkLst>
        </pc:spChg>
        <pc:picChg chg="add mod">
          <ac:chgData name="Raatikainen Heikki" userId="68f51570-ed85-4091-9a50-4cfba431c342" providerId="ADAL" clId="{1CA15464-23C1-4B4A-A8A4-658481F7C9D8}" dt="2025-05-14T12:17:40.215" v="512" actId="1076"/>
          <ac:picMkLst>
            <pc:docMk/>
            <pc:sldMk cId="2091698443" sldId="2147472994"/>
            <ac:picMk id="5" creationId="{87A05719-D4A1-33F1-53FB-CEC09D847B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CC2FE-FF38-4ECB-8BFF-53BEE2AD9988}" type="datetimeFigureOut">
              <a:rPr lang="fi-FI" smtClean="0"/>
              <a:t>14.5.2025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36658-3BC9-412F-ADF6-36A2A8177A6D}" type="slidenum">
              <a:rPr lang="fi-FI" smtClean="0"/>
              <a:t>‹#›</a:t>
            </a:fld>
            <a:endParaRPr lang="fi-FI"/>
          </a:p>
        </p:txBody>
      </p:sp>
    </p:spTree>
    <p:extLst>
      <p:ext uri="{BB962C8B-B14F-4D97-AF65-F5344CB8AC3E}">
        <p14:creationId xmlns:p14="http://schemas.microsoft.com/office/powerpoint/2010/main" val="228387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B1636658-3BC9-412F-ADF6-36A2A8177A6D}" type="slidenum">
              <a:rPr lang="fi-FI" smtClean="0"/>
              <a:t>6</a:t>
            </a:fld>
            <a:endParaRPr lang="fi-FI"/>
          </a:p>
        </p:txBody>
      </p:sp>
    </p:spTree>
    <p:extLst>
      <p:ext uri="{BB962C8B-B14F-4D97-AF65-F5344CB8AC3E}">
        <p14:creationId xmlns:p14="http://schemas.microsoft.com/office/powerpoint/2010/main" val="210787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lvl1pPr>
          </a:lstStyle>
          <a:p>
            <a:r>
              <a:rPr lang="fi-FI"/>
              <a:t>Muokkaa </a:t>
            </a:r>
            <a:r>
              <a:rPr lang="fi-FI" err="1"/>
              <a:t>ots</a:t>
            </a:r>
            <a:r>
              <a:rPr lang="fi-FI"/>
              <a:t>. </a:t>
            </a:r>
            <a:r>
              <a:rPr lang="fi-FI" err="1"/>
              <a:t>perustyyl</a:t>
            </a:r>
            <a:r>
              <a:rPr lang="fi-FI"/>
              <a:t>. </a:t>
            </a:r>
            <a:r>
              <a:rPr lang="fi-FI" err="1"/>
              <a:t>napsautt</a:t>
            </a:r>
            <a:r>
              <a:rPr lang="fi-FI"/>
              <a:t>.</a:t>
            </a:r>
            <a:br>
              <a:rPr lang="fi-FI"/>
            </a:br>
            <a:br>
              <a:rPr lang="fi-FI"/>
            </a:br>
            <a:endParaRPr lang="fi-FI"/>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7" name="Freeform 6" descr="Fingrid logo"/>
          <p:cNvSpPr>
            <a:spLocks noChangeAspect="1" noEditPoints="1"/>
          </p:cNvSpPr>
          <p:nvPr/>
        </p:nvSpPr>
        <p:spPr bwMode="auto">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663952" y="1092568"/>
            <a:ext cx="1394741" cy="215122"/>
          </a:xfrm>
          <a:prstGeom prst="rect">
            <a:avLst/>
          </a:prstGeom>
        </p:spPr>
        <p:txBody>
          <a:bodyPr/>
          <a:lstStyle>
            <a:lvl1pPr algn="r">
              <a:defRPr sz="1600">
                <a:solidFill>
                  <a:srgbClr val="3E5660"/>
                </a:solidFill>
              </a:defRPr>
            </a:lvl1pPr>
          </a:lstStyle>
          <a:p>
            <a:fld id="{82EAEC93-30A2-2840-AA24-19D62248B7A1}" type="datetime1">
              <a:rPr lang="fi-FI" smtClean="0"/>
              <a:t>14.5.2025</a:t>
            </a:fld>
            <a:endParaRPr lang="fi-FI"/>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accent2"/>
                </a:solidFill>
              </a:defRPr>
            </a:lvl1pPr>
          </a:lstStyle>
          <a:p>
            <a:endParaRPr lang="fi-FI"/>
          </a:p>
        </p:txBody>
      </p:sp>
      <p:pic>
        <p:nvPicPr>
          <p:cNvPr id="4" name="Kuva 3">
            <a:extLst>
              <a:ext uri="{FF2B5EF4-FFF2-40B4-BE49-F238E27FC236}">
                <a16:creationId xmlns:a16="http://schemas.microsoft.com/office/drawing/2014/main" id="{2EFC5F62-AF9F-A22E-9973-085BEE7518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86400" cy="6858000"/>
          </a:xfrm>
          <a:prstGeom prst="rect">
            <a:avLst/>
          </a:prstGeom>
        </p:spPr>
      </p:pic>
    </p:spTree>
    <p:extLst>
      <p:ext uri="{BB962C8B-B14F-4D97-AF65-F5344CB8AC3E}">
        <p14:creationId xmlns:p14="http://schemas.microsoft.com/office/powerpoint/2010/main" val="414456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oikealla vihreä">
    <p:bg>
      <p:bgPr>
        <a:solidFill>
          <a:schemeClr val="accent5"/>
        </a:solidFill>
        <a:effectLst/>
      </p:bgPr>
    </p:bg>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solidFill>
                  <a:schemeClr val="bg1"/>
                </a:solidFill>
              </a:defRPr>
            </a:lvl1pPr>
          </a:lstStyle>
          <a:p>
            <a:r>
              <a:rPr lang="en-US"/>
              <a:t>Click icon to add picture</a:t>
            </a:r>
            <a:endParaRPr lang="fi-FI"/>
          </a:p>
        </p:txBody>
      </p:sp>
      <p:sp>
        <p:nvSpPr>
          <p:cNvPr id="3" name="Sisällön paikkamerkki 2"/>
          <p:cNvSpPr>
            <a:spLocks noGrp="1"/>
          </p:cNvSpPr>
          <p:nvPr>
            <p:ph sz="half" idx="1"/>
          </p:nvPr>
        </p:nvSpPr>
        <p:spPr>
          <a:xfrm>
            <a:off x="838200" y="1628800"/>
            <a:ext cx="5257800" cy="4390400"/>
          </a:xfrm>
        </p:spPr>
        <p:txBody>
          <a:bodyPr/>
          <a:lstStyle>
            <a:lvl1pPr marL="0" indent="0">
              <a:buNone/>
              <a:defRPr>
                <a:solidFill>
                  <a:schemeClr val="bg1"/>
                </a:solidFill>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lvl1pPr>
              <a:defRPr>
                <a:solidFill>
                  <a:schemeClr val="bg1"/>
                </a:solidFill>
              </a:defRPr>
            </a:lvl1pPr>
          </a:lstStyle>
          <a:p>
            <a:r>
              <a:rPr lang="en-US"/>
              <a:t>Click to edit Master title style</a:t>
            </a:r>
            <a:endParaRPr lang="fi-FI"/>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a:t>  </a:t>
            </a:r>
          </a:p>
        </p:txBody>
      </p:sp>
    </p:spTree>
    <p:extLst>
      <p:ext uri="{BB962C8B-B14F-4D97-AF65-F5344CB8AC3E}">
        <p14:creationId xmlns:p14="http://schemas.microsoft.com/office/powerpoint/2010/main" val="274663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oikealla harmaa">
    <p:bg>
      <p:bgPr>
        <a:solidFill>
          <a:schemeClr val="accent2"/>
        </a:solidFill>
        <a:effectLst/>
      </p:bgPr>
    </p:bg>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solidFill>
                  <a:schemeClr val="bg1"/>
                </a:solidFill>
              </a:defRPr>
            </a:lvl1pPr>
          </a:lstStyle>
          <a:p>
            <a:r>
              <a:rPr lang="en-US"/>
              <a:t>Click icon to add picture</a:t>
            </a:r>
            <a:endParaRPr lang="fi-FI"/>
          </a:p>
        </p:txBody>
      </p:sp>
      <p:sp>
        <p:nvSpPr>
          <p:cNvPr id="3" name="Sisällön paikkamerkki 2"/>
          <p:cNvSpPr>
            <a:spLocks noGrp="1"/>
          </p:cNvSpPr>
          <p:nvPr>
            <p:ph sz="half" idx="1"/>
          </p:nvPr>
        </p:nvSpPr>
        <p:spPr>
          <a:xfrm>
            <a:off x="838200" y="1628800"/>
            <a:ext cx="5257800" cy="4390400"/>
          </a:xfrm>
        </p:spPr>
        <p:txBody>
          <a:bodyPr/>
          <a:lstStyle>
            <a:lvl1pPr marL="0" indent="0">
              <a:buNone/>
              <a:defRPr>
                <a:solidFill>
                  <a:schemeClr val="bg1"/>
                </a:solidFill>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lvl1pPr>
              <a:defRPr>
                <a:solidFill>
                  <a:schemeClr val="bg1"/>
                </a:solidFill>
              </a:defRPr>
            </a:lvl1pPr>
          </a:lstStyle>
          <a:p>
            <a:r>
              <a:rPr lang="en-US"/>
              <a:t>Click to edit Master title style</a:t>
            </a:r>
            <a:endParaRPr lang="fi-FI"/>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a:t>  </a:t>
            </a:r>
          </a:p>
        </p:txBody>
      </p:sp>
    </p:spTree>
    <p:extLst>
      <p:ext uri="{BB962C8B-B14F-4D97-AF65-F5344CB8AC3E}">
        <p14:creationId xmlns:p14="http://schemas.microsoft.com/office/powerpoint/2010/main" val="44247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838200" y="1555200"/>
            <a:ext cx="4968000" cy="4464000"/>
          </a:xfrm>
        </p:spPr>
        <p:txBody>
          <a:bodyPr/>
          <a:lstStyle>
            <a:lvl1pPr>
              <a:spcBef>
                <a:spcPts val="600"/>
              </a:spcBef>
              <a:defRPr/>
            </a:lvl1pPr>
            <a:lvl2pPr marL="648000" indent="-324000">
              <a:spcBef>
                <a:spcPts val="600"/>
              </a:spcBef>
              <a:buSzPct val="90000"/>
              <a:buFont typeface="Arial" panose="020B0604020202020204" pitchFamily="34" charset="0"/>
              <a:buChar char="•"/>
              <a:defRPr/>
            </a:lvl2pPr>
          </a:lstStyle>
          <a:p>
            <a:pPr lvl="0"/>
            <a:r>
              <a:rPr lang="en-US"/>
              <a:t>Click to edit Master text styles</a:t>
            </a:r>
          </a:p>
          <a:p>
            <a:pPr lvl="1"/>
            <a:r>
              <a:rPr lang="en-US"/>
              <a:t>Second level</a:t>
            </a:r>
          </a:p>
        </p:txBody>
      </p:sp>
      <p:sp>
        <p:nvSpPr>
          <p:cNvPr id="4" name="Sisällön paikkamerkki 3"/>
          <p:cNvSpPr>
            <a:spLocks noGrp="1"/>
          </p:cNvSpPr>
          <p:nvPr>
            <p:ph sz="half" idx="2"/>
          </p:nvPr>
        </p:nvSpPr>
        <p:spPr>
          <a:xfrm>
            <a:off x="6382800" y="1555200"/>
            <a:ext cx="4968000" cy="4464000"/>
          </a:xfrm>
        </p:spPr>
        <p:txBody>
          <a:bodyPr/>
          <a:lstStyle>
            <a:lvl1pPr marL="323850" indent="-323850">
              <a:spcBef>
                <a:spcPts val="600"/>
              </a:spcBef>
              <a:buSzPct val="90000"/>
              <a:buFont typeface="Arial" panose="020B0604020202020204" pitchFamily="34" charset="0"/>
              <a:buChar char="•"/>
              <a:defRPr/>
            </a:lvl1pPr>
            <a:lvl2pPr marL="648000" indent="-324000">
              <a:lnSpc>
                <a:spcPct val="100000"/>
              </a:lnSpc>
              <a:spcBef>
                <a:spcPts val="600"/>
              </a:spcBef>
              <a:buSzPct val="90000"/>
              <a:buFont typeface="Arial" panose="020B0604020202020204" pitchFamily="34" charset="0"/>
              <a:buChar char="•"/>
              <a:defRPr/>
            </a:lvl2pPr>
          </a:lstStyle>
          <a:p>
            <a:pPr lvl="0"/>
            <a:r>
              <a:rPr lang="en-US"/>
              <a:t>Click to edit Master text styles</a:t>
            </a:r>
          </a:p>
          <a:p>
            <a:pPr lvl="1"/>
            <a:r>
              <a:rPr lang="en-US"/>
              <a:t>Second level</a:t>
            </a:r>
          </a:p>
        </p:txBody>
      </p:sp>
      <p:sp>
        <p:nvSpPr>
          <p:cNvPr id="11" name="Otsikko 10"/>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25525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839788" y="1586096"/>
            <a:ext cx="4968000" cy="360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kstin paikkamerkki 4"/>
          <p:cNvSpPr>
            <a:spLocks noGrp="1"/>
          </p:cNvSpPr>
          <p:nvPr>
            <p:ph type="body" sz="quarter" idx="3"/>
          </p:nvPr>
        </p:nvSpPr>
        <p:spPr>
          <a:xfrm>
            <a:off x="6382800" y="1586096"/>
            <a:ext cx="4968000" cy="360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hasCustomPrompt="1"/>
          </p:nvPr>
        </p:nvSpPr>
        <p:spPr>
          <a:xfrm>
            <a:off x="6382800" y="2060848"/>
            <a:ext cx="4968000" cy="3967488"/>
          </a:xfrm>
        </p:spPr>
        <p:txBody>
          <a:bodyPr/>
          <a:lstStyle>
            <a:lvl4pPr>
              <a:buSzPct val="90000"/>
              <a:defRPr/>
            </a:lvl4pPr>
          </a:lstStyle>
          <a:p>
            <a:pPr lvl="0"/>
            <a:r>
              <a:rPr lang="en-US"/>
              <a:t>Click to edit Master text styles</a:t>
            </a:r>
          </a:p>
          <a:p>
            <a:pPr lvl="3"/>
            <a:r>
              <a:rPr lang="en-US"/>
              <a:t>Second level</a:t>
            </a:r>
          </a:p>
        </p:txBody>
      </p:sp>
      <p:sp>
        <p:nvSpPr>
          <p:cNvPr id="10" name="Otsikko 9"/>
          <p:cNvSpPr>
            <a:spLocks noGrp="1"/>
          </p:cNvSpPr>
          <p:nvPr>
            <p:ph type="title"/>
          </p:nvPr>
        </p:nvSpPr>
        <p:spPr/>
        <p:txBody>
          <a:bodyPr/>
          <a:lstStyle/>
          <a:p>
            <a:r>
              <a:rPr lang="en-US"/>
              <a:t>Click to edit Master title style</a:t>
            </a:r>
            <a:endParaRPr lang="fi-FI"/>
          </a:p>
        </p:txBody>
      </p:sp>
      <p:sp>
        <p:nvSpPr>
          <p:cNvPr id="2" name="Sisällön paikkamerkki 5">
            <a:extLst>
              <a:ext uri="{FF2B5EF4-FFF2-40B4-BE49-F238E27FC236}">
                <a16:creationId xmlns:a16="http://schemas.microsoft.com/office/drawing/2014/main" id="{E90F5D73-447B-206F-53D1-2A55CBF326FF}"/>
              </a:ext>
            </a:extLst>
          </p:cNvPr>
          <p:cNvSpPr>
            <a:spLocks noGrp="1"/>
          </p:cNvSpPr>
          <p:nvPr>
            <p:ph sz="quarter" idx="10" hasCustomPrompt="1"/>
          </p:nvPr>
        </p:nvSpPr>
        <p:spPr>
          <a:xfrm>
            <a:off x="839788" y="2060848"/>
            <a:ext cx="4968000" cy="3967488"/>
          </a:xfrm>
        </p:spPr>
        <p:txBody>
          <a:bodyPr/>
          <a:lstStyle>
            <a:lvl4pPr>
              <a:buSzPct val="90000"/>
              <a:defRPr/>
            </a:lvl4pPr>
          </a:lstStyle>
          <a:p>
            <a:pPr lvl="0"/>
            <a:r>
              <a:rPr lang="en-US"/>
              <a:t>Click to edit Master text styles</a:t>
            </a:r>
          </a:p>
          <a:p>
            <a:pPr lvl="3"/>
            <a:r>
              <a:rPr lang="en-US"/>
              <a:t>Second level</a:t>
            </a:r>
          </a:p>
        </p:txBody>
      </p:sp>
    </p:spTree>
    <p:extLst>
      <p:ext uri="{BB962C8B-B14F-4D97-AF65-F5344CB8AC3E}">
        <p14:creationId xmlns:p14="http://schemas.microsoft.com/office/powerpoint/2010/main" val="54616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p>
            <a:r>
              <a:rPr lang="en-US"/>
              <a:t>Click to edit Master title style</a:t>
            </a:r>
            <a:endParaRPr lang="fi-FI"/>
          </a:p>
        </p:txBody>
      </p:sp>
      <p:sp>
        <p:nvSpPr>
          <p:cNvPr id="3" name="Tekstin paikkamerkki 2"/>
          <p:cNvSpPr>
            <a:spLocks noGrp="1"/>
          </p:cNvSpPr>
          <p:nvPr>
            <p:ph type="body" idx="1" hasCustomPrompt="1"/>
          </p:nvPr>
        </p:nvSpPr>
        <p:spPr>
          <a:xfrm>
            <a:off x="839787" y="1584000"/>
            <a:ext cx="3240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a:t>
            </a:r>
          </a:p>
        </p:txBody>
      </p:sp>
      <p:sp>
        <p:nvSpPr>
          <p:cNvPr id="5" name="Tekstin paikkamerkki 4"/>
          <p:cNvSpPr>
            <a:spLocks noGrp="1"/>
          </p:cNvSpPr>
          <p:nvPr>
            <p:ph type="body" sz="quarter" idx="3" hasCustomPrompt="1"/>
          </p:nvPr>
        </p:nvSpPr>
        <p:spPr>
          <a:xfrm>
            <a:off x="4476385" y="1584000"/>
            <a:ext cx="3240000" cy="360000"/>
          </a:xfrm>
        </p:spPr>
        <p:txBody>
          <a:bodyPr anchor="b"/>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fi-FI"/>
              <a:t>Lisää otsikko</a:t>
            </a:r>
          </a:p>
        </p:txBody>
      </p:sp>
      <p:sp>
        <p:nvSpPr>
          <p:cNvPr id="6" name="Sisällön paikkamerkki 5"/>
          <p:cNvSpPr>
            <a:spLocks noGrp="1"/>
          </p:cNvSpPr>
          <p:nvPr>
            <p:ph sz="quarter" idx="4"/>
          </p:nvPr>
        </p:nvSpPr>
        <p:spPr>
          <a:xfrm>
            <a:off x="4476385" y="2060848"/>
            <a:ext cx="3240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marL="0" indent="0">
              <a:buNone/>
              <a:defRPr sz="1600"/>
            </a:lvl3pPr>
            <a:lvl4pPr>
              <a:defRPr sz="1600"/>
            </a:lvl4pPr>
            <a:lvl5pPr>
              <a:defRPr sz="1600"/>
            </a:lvl5pPr>
          </a:lstStyle>
          <a:p>
            <a:pPr lvl="0"/>
            <a:r>
              <a:rPr lang="en-US"/>
              <a:t>Click to edit Master text styles</a:t>
            </a:r>
          </a:p>
          <a:p>
            <a:pPr lvl="1"/>
            <a:r>
              <a:rPr lang="en-US"/>
              <a:t>Second level</a:t>
            </a:r>
          </a:p>
        </p:txBody>
      </p:sp>
      <p:sp>
        <p:nvSpPr>
          <p:cNvPr id="14" name="Tekstin paikkamerkki 4">
            <a:extLst>
              <a:ext uri="{FF2B5EF4-FFF2-40B4-BE49-F238E27FC236}">
                <a16:creationId xmlns:a16="http://schemas.microsoft.com/office/drawing/2014/main" id="{0D47247D-7902-46D6-8125-76F5ACDE4892}"/>
              </a:ext>
            </a:extLst>
          </p:cNvPr>
          <p:cNvSpPr>
            <a:spLocks noGrp="1"/>
          </p:cNvSpPr>
          <p:nvPr>
            <p:ph type="body" sz="quarter" idx="13" hasCustomPrompt="1"/>
          </p:nvPr>
        </p:nvSpPr>
        <p:spPr>
          <a:xfrm>
            <a:off x="8112983" y="1584000"/>
            <a:ext cx="3240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a:t>
            </a:r>
          </a:p>
        </p:txBody>
      </p:sp>
      <p:sp>
        <p:nvSpPr>
          <p:cNvPr id="15" name="Sisällön paikkamerkki 5">
            <a:extLst>
              <a:ext uri="{FF2B5EF4-FFF2-40B4-BE49-F238E27FC236}">
                <a16:creationId xmlns:a16="http://schemas.microsoft.com/office/drawing/2014/main" id="{4D1D5F7E-048E-4992-8EE4-1388F304764D}"/>
              </a:ext>
            </a:extLst>
          </p:cNvPr>
          <p:cNvSpPr>
            <a:spLocks noGrp="1"/>
          </p:cNvSpPr>
          <p:nvPr>
            <p:ph sz="quarter" idx="14"/>
          </p:nvPr>
        </p:nvSpPr>
        <p:spPr>
          <a:xfrm>
            <a:off x="8112983" y="2060848"/>
            <a:ext cx="3240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 name="Sisällön paikkamerkki 5">
            <a:extLst>
              <a:ext uri="{FF2B5EF4-FFF2-40B4-BE49-F238E27FC236}">
                <a16:creationId xmlns:a16="http://schemas.microsoft.com/office/drawing/2014/main" id="{83131048-05ED-6B93-9B15-50408F87B708}"/>
              </a:ext>
            </a:extLst>
          </p:cNvPr>
          <p:cNvSpPr>
            <a:spLocks noGrp="1"/>
          </p:cNvSpPr>
          <p:nvPr>
            <p:ph sz="quarter" idx="15"/>
          </p:nvPr>
        </p:nvSpPr>
        <p:spPr>
          <a:xfrm>
            <a:off x="838200" y="2060848"/>
            <a:ext cx="3240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marL="0" indent="0">
              <a:buNone/>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753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6D8A-2264-A70C-6BC5-EDE0B18B247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517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ljä sisältökohdetta">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p>
            <a:r>
              <a:rPr lang="en-US"/>
              <a:t>Click to edit Master title style</a:t>
            </a:r>
            <a:endParaRPr lang="fi-FI"/>
          </a:p>
        </p:txBody>
      </p:sp>
      <p:sp>
        <p:nvSpPr>
          <p:cNvPr id="3" name="Tekstin paikkamerkki 2"/>
          <p:cNvSpPr>
            <a:spLocks noGrp="1"/>
          </p:cNvSpPr>
          <p:nvPr>
            <p:ph type="body" idx="1" hasCustomPrompt="1"/>
          </p:nvPr>
        </p:nvSpPr>
        <p:spPr>
          <a:xfrm>
            <a:off x="839787" y="1584000"/>
            <a:ext cx="2448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a:t>
            </a:r>
          </a:p>
        </p:txBody>
      </p:sp>
      <p:sp>
        <p:nvSpPr>
          <p:cNvPr id="5" name="Tekstin paikkamerkki 4"/>
          <p:cNvSpPr>
            <a:spLocks noGrp="1"/>
          </p:cNvSpPr>
          <p:nvPr>
            <p:ph type="body" sz="quarter" idx="3" hasCustomPrompt="1"/>
          </p:nvPr>
        </p:nvSpPr>
        <p:spPr>
          <a:xfrm>
            <a:off x="3530137" y="1584000"/>
            <a:ext cx="2448000" cy="360000"/>
          </a:xfrm>
        </p:spPr>
        <p:txBody>
          <a:bodyPr anchor="b"/>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fi-FI"/>
              <a:t>Lisää otsikko</a:t>
            </a:r>
          </a:p>
        </p:txBody>
      </p:sp>
      <p:sp>
        <p:nvSpPr>
          <p:cNvPr id="6" name="Sisällön paikkamerkki 5"/>
          <p:cNvSpPr>
            <a:spLocks noGrp="1"/>
          </p:cNvSpPr>
          <p:nvPr>
            <p:ph sz="quarter" idx="4"/>
          </p:nvPr>
        </p:nvSpPr>
        <p:spPr>
          <a:xfrm>
            <a:off x="3530137" y="2060848"/>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4" name="Tekstin paikkamerkki 4">
            <a:extLst>
              <a:ext uri="{FF2B5EF4-FFF2-40B4-BE49-F238E27FC236}">
                <a16:creationId xmlns:a16="http://schemas.microsoft.com/office/drawing/2014/main" id="{0D47247D-7902-46D6-8125-76F5ACDE4892}"/>
              </a:ext>
            </a:extLst>
          </p:cNvPr>
          <p:cNvSpPr>
            <a:spLocks noGrp="1"/>
          </p:cNvSpPr>
          <p:nvPr>
            <p:ph type="body" sz="quarter" idx="13" hasCustomPrompt="1"/>
          </p:nvPr>
        </p:nvSpPr>
        <p:spPr>
          <a:xfrm>
            <a:off x="6220487" y="1584000"/>
            <a:ext cx="2448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a:t>
            </a:r>
          </a:p>
        </p:txBody>
      </p:sp>
      <p:sp>
        <p:nvSpPr>
          <p:cNvPr id="15" name="Sisällön paikkamerkki 5">
            <a:extLst>
              <a:ext uri="{FF2B5EF4-FFF2-40B4-BE49-F238E27FC236}">
                <a16:creationId xmlns:a16="http://schemas.microsoft.com/office/drawing/2014/main" id="{4D1D5F7E-048E-4992-8EE4-1388F304764D}"/>
              </a:ext>
            </a:extLst>
          </p:cNvPr>
          <p:cNvSpPr>
            <a:spLocks noGrp="1"/>
          </p:cNvSpPr>
          <p:nvPr>
            <p:ph sz="quarter" idx="14"/>
          </p:nvPr>
        </p:nvSpPr>
        <p:spPr>
          <a:xfrm>
            <a:off x="6220487" y="2060848"/>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6" name="Tekstin paikkamerkki 4">
            <a:extLst>
              <a:ext uri="{FF2B5EF4-FFF2-40B4-BE49-F238E27FC236}">
                <a16:creationId xmlns:a16="http://schemas.microsoft.com/office/drawing/2014/main" id="{CA56C2BB-6304-4C81-98A7-96154EF7FB26}"/>
              </a:ext>
            </a:extLst>
          </p:cNvPr>
          <p:cNvSpPr>
            <a:spLocks noGrp="1"/>
          </p:cNvSpPr>
          <p:nvPr>
            <p:ph type="body" sz="quarter" idx="15" hasCustomPrompt="1"/>
          </p:nvPr>
        </p:nvSpPr>
        <p:spPr>
          <a:xfrm>
            <a:off x="8910837" y="1592968"/>
            <a:ext cx="2448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otsikko</a:t>
            </a:r>
          </a:p>
        </p:txBody>
      </p:sp>
      <p:sp>
        <p:nvSpPr>
          <p:cNvPr id="17" name="Sisällön paikkamerkki 5">
            <a:extLst>
              <a:ext uri="{FF2B5EF4-FFF2-40B4-BE49-F238E27FC236}">
                <a16:creationId xmlns:a16="http://schemas.microsoft.com/office/drawing/2014/main" id="{03BA9E4A-2841-4DA4-8156-A182FAFC9854}"/>
              </a:ext>
            </a:extLst>
          </p:cNvPr>
          <p:cNvSpPr>
            <a:spLocks noGrp="1"/>
          </p:cNvSpPr>
          <p:nvPr>
            <p:ph sz="quarter" idx="16"/>
          </p:nvPr>
        </p:nvSpPr>
        <p:spPr>
          <a:xfrm>
            <a:off x="8910837" y="2069816"/>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 name="Sisällön paikkamerkki 5">
            <a:extLst>
              <a:ext uri="{FF2B5EF4-FFF2-40B4-BE49-F238E27FC236}">
                <a16:creationId xmlns:a16="http://schemas.microsoft.com/office/drawing/2014/main" id="{8B45F61B-6EBF-A972-954E-D6C5B9282867}"/>
              </a:ext>
            </a:extLst>
          </p:cNvPr>
          <p:cNvSpPr>
            <a:spLocks noGrp="1"/>
          </p:cNvSpPr>
          <p:nvPr>
            <p:ph sz="quarter" idx="17"/>
          </p:nvPr>
        </p:nvSpPr>
        <p:spPr>
          <a:xfrm>
            <a:off x="833163" y="2060848"/>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623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avio ja sisältö">
    <p:spTree>
      <p:nvGrpSpPr>
        <p:cNvPr id="1" name=""/>
        <p:cNvGrpSpPr/>
        <p:nvPr/>
      </p:nvGrpSpPr>
      <p:grpSpPr>
        <a:xfrm>
          <a:off x="0" y="0"/>
          <a:ext cx="0" cy="0"/>
          <a:chOff x="0" y="0"/>
          <a:chExt cx="0" cy="0"/>
        </a:xfrm>
      </p:grpSpPr>
      <p:sp>
        <p:nvSpPr>
          <p:cNvPr id="11" name="Otsikko 10"/>
          <p:cNvSpPr>
            <a:spLocks noGrp="1"/>
          </p:cNvSpPr>
          <p:nvPr>
            <p:ph type="title"/>
          </p:nvPr>
        </p:nvSpPr>
        <p:spPr/>
        <p:txBody>
          <a:bodyPr/>
          <a:lstStyle/>
          <a:p>
            <a:r>
              <a:rPr lang="en-US"/>
              <a:t>Click to edit Master title style</a:t>
            </a:r>
            <a:endParaRPr lang="fi-FI"/>
          </a:p>
        </p:txBody>
      </p:sp>
      <p:sp>
        <p:nvSpPr>
          <p:cNvPr id="15" name="Kaavion paikkamerkki 14"/>
          <p:cNvSpPr>
            <a:spLocks noGrp="1"/>
          </p:cNvSpPr>
          <p:nvPr>
            <p:ph type="chart" sz="quarter" idx="14"/>
          </p:nvPr>
        </p:nvSpPr>
        <p:spPr>
          <a:xfrm>
            <a:off x="838200" y="1558925"/>
            <a:ext cx="7128000" cy="4464050"/>
          </a:xfrm>
        </p:spPr>
        <p:txBody>
          <a:bodyPr/>
          <a:lstStyle>
            <a:lvl1pPr marL="0" indent="0">
              <a:buNone/>
              <a:defRPr/>
            </a:lvl1pPr>
          </a:lstStyle>
          <a:p>
            <a:r>
              <a:rPr lang="en-US"/>
              <a:t>Click icon to add chart</a:t>
            </a:r>
            <a:endParaRPr lang="fi-FI"/>
          </a:p>
        </p:txBody>
      </p:sp>
      <p:sp>
        <p:nvSpPr>
          <p:cNvPr id="13" name="Sisällön paikkamerkki 12"/>
          <p:cNvSpPr>
            <a:spLocks noGrp="1"/>
          </p:cNvSpPr>
          <p:nvPr>
            <p:ph sz="quarter" idx="13" hasCustomPrompt="1"/>
          </p:nvPr>
        </p:nvSpPr>
        <p:spPr>
          <a:xfrm>
            <a:off x="8254800" y="1558800"/>
            <a:ext cx="3096000" cy="4464000"/>
          </a:xfrm>
        </p:spPr>
        <p:txBody>
          <a:bodyPr/>
          <a:lstStyle>
            <a:lvl4pPr>
              <a:buSzPct val="90000"/>
              <a:defRPr/>
            </a:lvl4pPr>
          </a:lstStyle>
          <a:p>
            <a:pPr lvl="0"/>
            <a:r>
              <a:rPr lang="en-US"/>
              <a:t>Click to edit Master text styles</a:t>
            </a:r>
          </a:p>
          <a:p>
            <a:pPr lvl="3"/>
            <a:r>
              <a:rPr lang="en-US"/>
              <a:t>Second level</a:t>
            </a:r>
          </a:p>
        </p:txBody>
      </p:sp>
    </p:spTree>
    <p:extLst>
      <p:ext uri="{BB962C8B-B14F-4D97-AF65-F5344CB8AC3E}">
        <p14:creationId xmlns:p14="http://schemas.microsoft.com/office/powerpoint/2010/main" val="4232085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11" name="Otsikko 10"/>
          <p:cNvSpPr>
            <a:spLocks noGrp="1"/>
          </p:cNvSpPr>
          <p:nvPr>
            <p:ph type="title"/>
          </p:nvPr>
        </p:nvSpPr>
        <p:spPr/>
        <p:txBody>
          <a:bodyPr/>
          <a:lstStyle/>
          <a:p>
            <a:r>
              <a:rPr lang="en-US"/>
              <a:t>Click to edit Master title style</a:t>
            </a:r>
            <a:endParaRPr lang="fi-FI"/>
          </a:p>
        </p:txBody>
      </p:sp>
      <p:sp>
        <p:nvSpPr>
          <p:cNvPr id="6" name="Kuvan paikkamerkki 5">
            <a:extLst>
              <a:ext uri="{FF2B5EF4-FFF2-40B4-BE49-F238E27FC236}">
                <a16:creationId xmlns:a16="http://schemas.microsoft.com/office/drawing/2014/main" id="{5B9C4085-3161-4F0C-B611-CEC65C7FA7C8}"/>
              </a:ext>
            </a:extLst>
          </p:cNvPr>
          <p:cNvSpPr>
            <a:spLocks noGrp="1"/>
          </p:cNvSpPr>
          <p:nvPr>
            <p:ph type="pic" sz="quarter" idx="13"/>
          </p:nvPr>
        </p:nvSpPr>
        <p:spPr>
          <a:xfrm>
            <a:off x="6163832" y="1574114"/>
            <a:ext cx="5184000" cy="4040188"/>
          </a:xfrm>
        </p:spPr>
        <p:txBody>
          <a:bodyPr anchor="ctr"/>
          <a:lstStyle>
            <a:lvl1pPr marL="0" indent="0" algn="ctr">
              <a:buNone/>
              <a:defRPr/>
            </a:lvl1pPr>
          </a:lstStyle>
          <a:p>
            <a:r>
              <a:rPr lang="en-US"/>
              <a:t>Click icon to add picture</a:t>
            </a:r>
            <a:endParaRPr lang="fi-FI"/>
          </a:p>
        </p:txBody>
      </p:sp>
      <p:sp>
        <p:nvSpPr>
          <p:cNvPr id="2" name="Sisällön paikkamerkki 2">
            <a:extLst>
              <a:ext uri="{FF2B5EF4-FFF2-40B4-BE49-F238E27FC236}">
                <a16:creationId xmlns:a16="http://schemas.microsoft.com/office/drawing/2014/main" id="{8897378A-D519-D324-52BC-3CEFECD6AABA}"/>
              </a:ext>
            </a:extLst>
          </p:cNvPr>
          <p:cNvSpPr>
            <a:spLocks noGrp="1"/>
          </p:cNvSpPr>
          <p:nvPr>
            <p:ph sz="half" idx="14"/>
          </p:nvPr>
        </p:nvSpPr>
        <p:spPr>
          <a:xfrm>
            <a:off x="838200" y="1578662"/>
            <a:ext cx="4968000" cy="4464000"/>
          </a:xfrm>
        </p:spPr>
        <p:txBody>
          <a:bodyPr/>
          <a:lstStyle>
            <a:lvl1pPr>
              <a:spcBef>
                <a:spcPts val="600"/>
              </a:spcBef>
              <a:defRPr/>
            </a:lvl1pPr>
            <a:lvl2pPr marL="648000" indent="-324000">
              <a:spcBef>
                <a:spcPts val="600"/>
              </a:spcBef>
              <a:buSzPct val="90000"/>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5996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6634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tsikkodia2">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587C08B-5CAA-FBBF-DBF8-032342E9D1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4"/>
            <a:ext cx="5487974" cy="6890400"/>
          </a:xfrm>
          <a:prstGeom prst="rect">
            <a:avLst/>
          </a:prstGeom>
        </p:spPr>
      </p:pic>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lvl1pPr>
          </a:lstStyle>
          <a:p>
            <a:r>
              <a:rPr lang="fi-FI"/>
              <a:t>Muokkaa </a:t>
            </a:r>
            <a:r>
              <a:rPr lang="fi-FI" err="1"/>
              <a:t>ots</a:t>
            </a:r>
            <a:r>
              <a:rPr lang="fi-FI"/>
              <a:t>. </a:t>
            </a:r>
            <a:r>
              <a:rPr lang="fi-FI" err="1"/>
              <a:t>perustyyl</a:t>
            </a:r>
            <a:r>
              <a:rPr lang="fi-FI"/>
              <a:t>. </a:t>
            </a:r>
            <a:r>
              <a:rPr lang="fi-FI" err="1"/>
              <a:t>napsautt</a:t>
            </a:r>
            <a:r>
              <a:rPr lang="fi-FI"/>
              <a:t>.</a:t>
            </a:r>
            <a:br>
              <a:rPr lang="fi-FI"/>
            </a:br>
            <a:br>
              <a:rPr lang="fi-FI"/>
            </a:br>
            <a:endParaRPr lang="fi-FI"/>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7" name="Freeform 6" descr="Fingrid logo"/>
          <p:cNvSpPr>
            <a:spLocks noChangeAspect="1" noEditPoints="1"/>
          </p:cNvSpPr>
          <p:nvPr/>
        </p:nvSpPr>
        <p:spPr bwMode="auto">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575580" y="1092568"/>
            <a:ext cx="1483113" cy="215122"/>
          </a:xfrm>
          <a:prstGeom prst="rect">
            <a:avLst/>
          </a:prstGeom>
        </p:spPr>
        <p:txBody>
          <a:bodyPr/>
          <a:lstStyle>
            <a:lvl1pPr algn="r">
              <a:defRPr sz="1600">
                <a:solidFill>
                  <a:srgbClr val="3E5660"/>
                </a:solidFill>
              </a:defRPr>
            </a:lvl1pPr>
          </a:lstStyle>
          <a:p>
            <a:fld id="{631E4EAF-88F5-DB44-8FF4-1426C8C6B07A}" type="datetime1">
              <a:rPr lang="fi-FI" smtClean="0"/>
              <a:t>14.5.2025</a:t>
            </a:fld>
            <a:endParaRPr lang="fi-FI"/>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accent2"/>
                </a:solidFill>
              </a:defRPr>
            </a:lvl1pPr>
          </a:lstStyle>
          <a:p>
            <a:endParaRPr lang="fi-FI"/>
          </a:p>
        </p:txBody>
      </p:sp>
    </p:spTree>
    <p:extLst>
      <p:ext uri="{BB962C8B-B14F-4D97-AF65-F5344CB8AC3E}">
        <p14:creationId xmlns:p14="http://schemas.microsoft.com/office/powerpoint/2010/main" val="285092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afin_pohja">
    <p:spTree>
      <p:nvGrpSpPr>
        <p:cNvPr id="1" name=""/>
        <p:cNvGrpSpPr/>
        <p:nvPr/>
      </p:nvGrpSpPr>
      <p:grpSpPr>
        <a:xfrm>
          <a:off x="0" y="0"/>
          <a:ext cx="0" cy="0"/>
          <a:chOff x="0" y="0"/>
          <a:chExt cx="0" cy="0"/>
        </a:xfrm>
      </p:grpSpPr>
      <p:pic>
        <p:nvPicPr>
          <p:cNvPr id="3" name="Google Shape;25;p10">
            <a:extLst>
              <a:ext uri="{FF2B5EF4-FFF2-40B4-BE49-F238E27FC236}">
                <a16:creationId xmlns:a16="http://schemas.microsoft.com/office/drawing/2014/main" id="{DC9EC011-86FC-F8C3-1D8F-BEA17C576152}"/>
              </a:ext>
            </a:extLst>
          </p:cNvPr>
          <p:cNvPicPr preferRelativeResize="0"/>
          <p:nvPr userDrawn="1"/>
        </p:nvPicPr>
        <p:blipFill rotWithShape="1">
          <a:blip r:embed="rId2">
            <a:alphaModFix/>
          </a:blip>
          <a:srcRect t="1843" b="1842"/>
          <a:stretch/>
        </p:blipFill>
        <p:spPr>
          <a:xfrm>
            <a:off x="0" y="0"/>
            <a:ext cx="12191999" cy="6858000"/>
          </a:xfrm>
          <a:prstGeom prst="rect">
            <a:avLst/>
          </a:prstGeom>
          <a:noFill/>
          <a:ln>
            <a:noFill/>
          </a:ln>
        </p:spPr>
      </p:pic>
      <p:sp>
        <p:nvSpPr>
          <p:cNvPr id="2" name="Otsikko 1"/>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4" name="Freeform 6" descr="Fingrid logo">
            <a:extLst>
              <a:ext uri="{FF2B5EF4-FFF2-40B4-BE49-F238E27FC236}">
                <a16:creationId xmlns:a16="http://schemas.microsoft.com/office/drawing/2014/main" id="{4D116348-2F48-7CE9-43C9-26E3922F2C6F}"/>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327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993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31950" y="619100"/>
            <a:ext cx="7128000" cy="1296000"/>
          </a:xfrm>
        </p:spPr>
        <p:txBody>
          <a:bodyPr anchor="b"/>
          <a:lstStyle>
            <a:lvl1pPr>
              <a:lnSpc>
                <a:spcPct val="100000"/>
              </a:lnSpc>
              <a:defRPr sz="5400">
                <a:solidFill>
                  <a:schemeClr val="bg1"/>
                </a:solidFill>
              </a:defRPr>
            </a:lvl1pPr>
          </a:lstStyle>
          <a:p>
            <a:r>
              <a:rPr lang="fi-FI"/>
              <a:t>Lisää otsikko</a:t>
            </a:r>
          </a:p>
        </p:txBody>
      </p:sp>
      <p:sp>
        <p:nvSpPr>
          <p:cNvPr id="3" name="Sisällön paikkamerkki 2"/>
          <p:cNvSpPr>
            <a:spLocks noGrp="1"/>
          </p:cNvSpPr>
          <p:nvPr>
            <p:ph idx="1" hasCustomPrompt="1"/>
          </p:nvPr>
        </p:nvSpPr>
        <p:spPr>
          <a:xfrm>
            <a:off x="1231950" y="2250000"/>
            <a:ext cx="7128000" cy="3780000"/>
          </a:xfrm>
        </p:spPr>
        <p:txBody>
          <a:bodyPr/>
          <a:lstStyle>
            <a:lvl1pPr>
              <a:buClr>
                <a:schemeClr val="bg1"/>
              </a:buClr>
              <a:defRPr sz="2100">
                <a:solidFill>
                  <a:schemeClr val="bg1"/>
                </a:solidFill>
              </a:defRPr>
            </a:lvl1pPr>
            <a:lvl2pPr>
              <a:buClr>
                <a:schemeClr val="bg1"/>
              </a:buClr>
              <a:defRPr sz="2100">
                <a:solidFill>
                  <a:schemeClr val="bg1"/>
                </a:solidFill>
              </a:defRPr>
            </a:lvl2pPr>
            <a:lvl3pPr marL="0" indent="0">
              <a:buClr>
                <a:schemeClr val="bg1"/>
              </a:buClr>
              <a:buNone/>
              <a:defRPr sz="2100">
                <a:solidFill>
                  <a:schemeClr val="bg1"/>
                </a:solidFill>
              </a:defRPr>
            </a:lvl3pPr>
            <a:lvl4pPr>
              <a:buClr>
                <a:schemeClr val="bg1"/>
              </a:buClr>
              <a:buSzPct val="90000"/>
              <a:defRPr sz="2100">
                <a:solidFill>
                  <a:schemeClr val="bg1"/>
                </a:solidFill>
              </a:defRPr>
            </a:lvl4pPr>
            <a:lvl5pPr>
              <a:buClr>
                <a:schemeClr val="bg1"/>
              </a:buClr>
              <a:defRPr sz="2100">
                <a:solidFill>
                  <a:schemeClr val="bg1"/>
                </a:solidFill>
              </a:defRPr>
            </a:lvl5pPr>
          </a:lstStyle>
          <a:p>
            <a:pPr lvl="0"/>
            <a:r>
              <a:rPr lang="en-US"/>
              <a:t>Click to edit Master text styles</a:t>
            </a:r>
          </a:p>
          <a:p>
            <a:pPr lvl="3"/>
            <a:r>
              <a:rPr lang="en-US"/>
              <a:t>Second level</a:t>
            </a:r>
          </a:p>
        </p:txBody>
      </p:sp>
      <p:cxnSp>
        <p:nvCxnSpPr>
          <p:cNvPr id="7" name="Straight Connector 6"/>
          <p:cNvCxnSpPr>
            <a:cxnSpLocks/>
          </p:cNvCxnSpPr>
          <p:nvPr/>
        </p:nvCxnSpPr>
        <p:spPr bwMode="hidden">
          <a:xfrm rot="3360000">
            <a:off x="7477300" y="0"/>
            <a:ext cx="363001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6" descr="Fingrid logo">
            <a:extLst>
              <a:ext uri="{FF2B5EF4-FFF2-40B4-BE49-F238E27FC236}">
                <a16:creationId xmlns:a16="http://schemas.microsoft.com/office/drawing/2014/main" id="{68FF938F-C8E2-46F0-89B5-8EE70A7CC742}"/>
              </a:ext>
            </a:extLst>
          </p:cNvPr>
          <p:cNvSpPr>
            <a:spLocks noChangeAspect="1" noEditPoints="1"/>
          </p:cNvSpPr>
          <p:nvPr/>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0702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rgbClr val="3E5660"/>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31950" y="619100"/>
            <a:ext cx="7128000" cy="1296000"/>
          </a:xfrm>
        </p:spPr>
        <p:txBody>
          <a:bodyPr anchor="b"/>
          <a:lstStyle>
            <a:lvl1pPr>
              <a:lnSpc>
                <a:spcPct val="100000"/>
              </a:lnSpc>
              <a:defRPr sz="5400">
                <a:solidFill>
                  <a:schemeClr val="bg1"/>
                </a:solidFill>
              </a:defRPr>
            </a:lvl1pPr>
          </a:lstStyle>
          <a:p>
            <a:r>
              <a:rPr lang="fi-FI"/>
              <a:t>Lisää otsikko</a:t>
            </a:r>
          </a:p>
        </p:txBody>
      </p:sp>
      <p:sp>
        <p:nvSpPr>
          <p:cNvPr id="3" name="Sisällön paikkamerkki 2"/>
          <p:cNvSpPr>
            <a:spLocks noGrp="1"/>
          </p:cNvSpPr>
          <p:nvPr>
            <p:ph idx="1" hasCustomPrompt="1"/>
          </p:nvPr>
        </p:nvSpPr>
        <p:spPr>
          <a:xfrm>
            <a:off x="1231950" y="2250000"/>
            <a:ext cx="7128000" cy="3780000"/>
          </a:xfrm>
        </p:spPr>
        <p:txBody>
          <a:bodyPr/>
          <a:lstStyle>
            <a:lvl1pPr>
              <a:buClr>
                <a:schemeClr val="bg1"/>
              </a:buClr>
              <a:defRPr sz="2100">
                <a:solidFill>
                  <a:schemeClr val="bg1"/>
                </a:solidFill>
              </a:defRPr>
            </a:lvl1pPr>
            <a:lvl2pPr>
              <a:buClr>
                <a:schemeClr val="bg1"/>
              </a:buClr>
              <a:defRPr sz="2100">
                <a:solidFill>
                  <a:schemeClr val="bg1"/>
                </a:solidFill>
              </a:defRPr>
            </a:lvl2pPr>
            <a:lvl3pPr marL="0" indent="0">
              <a:buClr>
                <a:schemeClr val="bg1"/>
              </a:buClr>
              <a:buNone/>
              <a:defRPr sz="2100">
                <a:solidFill>
                  <a:schemeClr val="bg1"/>
                </a:solidFill>
              </a:defRPr>
            </a:lvl3pPr>
            <a:lvl4pPr>
              <a:buClr>
                <a:schemeClr val="bg1"/>
              </a:buClr>
              <a:buSzPct val="90000"/>
              <a:defRPr sz="2100">
                <a:solidFill>
                  <a:schemeClr val="bg1"/>
                </a:solidFill>
              </a:defRPr>
            </a:lvl4pPr>
            <a:lvl5pPr>
              <a:buClr>
                <a:schemeClr val="bg1"/>
              </a:buClr>
              <a:defRPr sz="2100">
                <a:solidFill>
                  <a:schemeClr val="bg1"/>
                </a:solidFill>
              </a:defRPr>
            </a:lvl5pPr>
          </a:lstStyle>
          <a:p>
            <a:pPr lvl="0"/>
            <a:r>
              <a:rPr lang="en-US"/>
              <a:t>Click to edit Master text styles</a:t>
            </a:r>
          </a:p>
          <a:p>
            <a:pPr lvl="3"/>
            <a:r>
              <a:rPr lang="en-US"/>
              <a:t>Second level</a:t>
            </a:r>
          </a:p>
        </p:txBody>
      </p:sp>
      <p:cxnSp>
        <p:nvCxnSpPr>
          <p:cNvPr id="7" name="Straight Connector 6"/>
          <p:cNvCxnSpPr>
            <a:cxnSpLocks/>
          </p:cNvCxnSpPr>
          <p:nvPr/>
        </p:nvCxnSpPr>
        <p:spPr bwMode="hidden">
          <a:xfrm rot="3360000">
            <a:off x="7477300" y="0"/>
            <a:ext cx="363001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6" descr="Fingrid logo">
            <a:extLst>
              <a:ext uri="{FF2B5EF4-FFF2-40B4-BE49-F238E27FC236}">
                <a16:creationId xmlns:a16="http://schemas.microsoft.com/office/drawing/2014/main" id="{7F2A112A-3753-48B0-9B81-6B2184C3296C}"/>
              </a:ext>
            </a:extLst>
          </p:cNvPr>
          <p:cNvSpPr>
            <a:spLocks noChangeAspect="1" noEditPoints="1"/>
          </p:cNvSpPr>
          <p:nvPr/>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067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osto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a:t>Lisää nostoteksti</a:t>
            </a:r>
          </a:p>
        </p:txBody>
      </p:sp>
      <p:sp>
        <p:nvSpPr>
          <p:cNvPr id="4" name="Freeform 6" descr="Fingrid logo">
            <a:extLst>
              <a:ext uri="{FF2B5EF4-FFF2-40B4-BE49-F238E27FC236}">
                <a16:creationId xmlns:a16="http://schemas.microsoft.com/office/drawing/2014/main" id="{8B7E0052-7330-36D3-F5AA-56D119A8B0BD}"/>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4113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osto 2">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2ED8D80-D669-07A1-8D75-48A967165E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Suorakulmio 3">
            <a:extLst>
              <a:ext uri="{FF2B5EF4-FFF2-40B4-BE49-F238E27FC236}">
                <a16:creationId xmlns:a16="http://schemas.microsoft.com/office/drawing/2014/main" id="{541C21DD-FB3F-C92F-BBF9-530B816C6044}"/>
              </a:ext>
            </a:extLst>
          </p:cNvPr>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a:t>Lisää nostoteksti</a:t>
            </a:r>
          </a:p>
        </p:txBody>
      </p:sp>
      <p:sp>
        <p:nvSpPr>
          <p:cNvPr id="5" name="Freeform 6" descr="Fingrid logo">
            <a:extLst>
              <a:ext uri="{FF2B5EF4-FFF2-40B4-BE49-F238E27FC236}">
                <a16:creationId xmlns:a16="http://schemas.microsoft.com/office/drawing/2014/main" id="{3A570CC4-8CA2-4B4D-9A06-A6289B595FDC}"/>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6662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osto 3">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2ED8D80-D669-07A1-8D75-48A967165E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Suorakulmio 3">
            <a:extLst>
              <a:ext uri="{FF2B5EF4-FFF2-40B4-BE49-F238E27FC236}">
                <a16:creationId xmlns:a16="http://schemas.microsoft.com/office/drawing/2014/main" id="{541C21DD-FB3F-C92F-BBF9-530B816C6044}"/>
              </a:ext>
            </a:extLst>
          </p:cNvPr>
          <p:cNvSpPr/>
          <p:nvPr userDrawn="1"/>
        </p:nvSpPr>
        <p:spPr>
          <a:xfrm>
            <a:off x="0" y="0"/>
            <a:ext cx="12191999"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a:t>Lisää nostoteksti</a:t>
            </a:r>
          </a:p>
        </p:txBody>
      </p:sp>
      <p:sp>
        <p:nvSpPr>
          <p:cNvPr id="7" name="Freeform 6" descr="Fingrid logo">
            <a:extLst>
              <a:ext uri="{FF2B5EF4-FFF2-40B4-BE49-F238E27FC236}">
                <a16:creationId xmlns:a16="http://schemas.microsoft.com/office/drawing/2014/main" id="{FEE70C33-DFDB-95B4-824F-3601EB1A790E}"/>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5184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osto 4">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2ED8D80-D669-07A1-8D75-48A967165E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Suorakulmio 3">
            <a:extLst>
              <a:ext uri="{FF2B5EF4-FFF2-40B4-BE49-F238E27FC236}">
                <a16:creationId xmlns:a16="http://schemas.microsoft.com/office/drawing/2014/main" id="{541C21DD-FB3F-C92F-BBF9-530B816C6044}"/>
              </a:ext>
            </a:extLst>
          </p:cNvPr>
          <p:cNvSpPr/>
          <p:nvPr userDrawn="1"/>
        </p:nvSpPr>
        <p:spPr>
          <a:xfrm>
            <a:off x="0" y="0"/>
            <a:ext cx="12191999"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a:t>Lisää nostoteksti</a:t>
            </a:r>
          </a:p>
        </p:txBody>
      </p:sp>
      <p:sp>
        <p:nvSpPr>
          <p:cNvPr id="5" name="Freeform 6" descr="Fingrid logo">
            <a:extLst>
              <a:ext uri="{FF2B5EF4-FFF2-40B4-BE49-F238E27FC236}">
                <a16:creationId xmlns:a16="http://schemas.microsoft.com/office/drawing/2014/main" id="{F764B337-6883-D171-6967-76FC1AD9CD58}"/>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98261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osto 5">
    <p:bg>
      <p:bgPr>
        <a:solidFill>
          <a:srgbClr val="3E5660"/>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a:t>Lisää nostoteksti</a:t>
            </a:r>
          </a:p>
        </p:txBody>
      </p:sp>
      <p:sp>
        <p:nvSpPr>
          <p:cNvPr id="3" name="Freeform 6" descr="Fingrid logo">
            <a:extLst>
              <a:ext uri="{FF2B5EF4-FFF2-40B4-BE49-F238E27FC236}">
                <a16:creationId xmlns:a16="http://schemas.microsoft.com/office/drawing/2014/main" id="{7A400D85-3E09-47C6-A9FA-050B74A86C80}"/>
              </a:ext>
            </a:extLst>
          </p:cNvPr>
          <p:cNvSpPr>
            <a:spLocks noChangeAspect="1" noEditPoints="1"/>
          </p:cNvSpPr>
          <p:nvPr/>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8637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osto 6">
    <p:bg>
      <p:bgPr>
        <a:solidFill>
          <a:srgbClr val="D5121E"/>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a:t>Lisää nostoteksti</a:t>
            </a:r>
          </a:p>
        </p:txBody>
      </p:sp>
      <p:sp>
        <p:nvSpPr>
          <p:cNvPr id="3" name="Freeform 6" descr="Fingrid logo">
            <a:extLst>
              <a:ext uri="{FF2B5EF4-FFF2-40B4-BE49-F238E27FC236}">
                <a16:creationId xmlns:a16="http://schemas.microsoft.com/office/drawing/2014/main" id="{0219171B-4CC9-4B9C-9C8C-913BCB46C145}"/>
              </a:ext>
            </a:extLst>
          </p:cNvPr>
          <p:cNvSpPr>
            <a:spLocks noChangeAspect="1" noEditPoints="1"/>
          </p:cNvSpPr>
          <p:nvPr/>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4910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dia vaihdettavalla kuvall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lvl1pPr>
          </a:lstStyle>
          <a:p>
            <a:r>
              <a:rPr lang="fi-FI"/>
              <a:t>Muokkaa </a:t>
            </a:r>
            <a:r>
              <a:rPr lang="fi-FI" err="1"/>
              <a:t>ots</a:t>
            </a:r>
            <a:r>
              <a:rPr lang="fi-FI"/>
              <a:t>. </a:t>
            </a:r>
            <a:r>
              <a:rPr lang="fi-FI" err="1"/>
              <a:t>perustyyl</a:t>
            </a:r>
            <a:r>
              <a:rPr lang="fi-FI"/>
              <a:t>. </a:t>
            </a:r>
            <a:r>
              <a:rPr lang="fi-FI" err="1"/>
              <a:t>napsautt</a:t>
            </a:r>
            <a:r>
              <a:rPr lang="fi-FI"/>
              <a:t>.</a:t>
            </a:r>
            <a:br>
              <a:rPr lang="fi-FI"/>
            </a:br>
            <a:br>
              <a:rPr lang="fi-FI"/>
            </a:br>
            <a:endParaRPr lang="fi-FI"/>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7" name="Freeform 6" descr="Fingrid logo"/>
          <p:cNvSpPr>
            <a:spLocks noChangeAspect="1" noEditPoints="1"/>
          </p:cNvSpPr>
          <p:nvPr/>
        </p:nvSpPr>
        <p:spPr bwMode="auto">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Kuvan paikkamerkki 5">
            <a:extLst>
              <a:ext uri="{FF2B5EF4-FFF2-40B4-BE49-F238E27FC236}">
                <a16:creationId xmlns:a16="http://schemas.microsoft.com/office/drawing/2014/main" id="{8782F9BF-DCF5-4448-A093-CD47D223EBF3}"/>
              </a:ext>
            </a:extLst>
          </p:cNvPr>
          <p:cNvSpPr>
            <a:spLocks noGrp="1"/>
          </p:cNvSpPr>
          <p:nvPr>
            <p:ph type="pic" sz="quarter" idx="10"/>
          </p:nvPr>
        </p:nvSpPr>
        <p:spPr>
          <a:xfrm>
            <a:off x="0" y="0"/>
            <a:ext cx="5486400" cy="6881813"/>
          </a:xfrm>
        </p:spPr>
        <p:txBody>
          <a:bodyPr anchor="ctr"/>
          <a:lstStyle>
            <a:lvl1pPr marL="0" indent="0" algn="ctr">
              <a:buNone/>
              <a:defRPr/>
            </a:lvl1pPr>
          </a:lstStyle>
          <a:p>
            <a:r>
              <a:rPr lang="en-US"/>
              <a:t>Click icon to add picture</a:t>
            </a:r>
            <a:endParaRPr lang="fi-FI"/>
          </a:p>
        </p:txBody>
      </p: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735960" y="1052736"/>
            <a:ext cx="1322733" cy="287514"/>
          </a:xfrm>
          <a:prstGeom prst="rect">
            <a:avLst/>
          </a:prstGeom>
        </p:spPr>
        <p:txBody>
          <a:bodyPr/>
          <a:lstStyle>
            <a:lvl1pPr algn="r">
              <a:defRPr sz="1600">
                <a:solidFill>
                  <a:srgbClr val="3E5660"/>
                </a:solidFill>
              </a:defRPr>
            </a:lvl1pPr>
          </a:lstStyle>
          <a:p>
            <a:fld id="{61F55BE5-78CD-4D47-8E44-DEF2964E0D47}" type="datetime1">
              <a:rPr lang="fi-FI" smtClean="0"/>
              <a:t>14.5.2025</a:t>
            </a:fld>
            <a:endParaRPr lang="fi-FI"/>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accent2"/>
                </a:solidFill>
              </a:defRPr>
            </a:lvl1pPr>
          </a:lstStyle>
          <a:p>
            <a:endParaRPr lang="fi-FI"/>
          </a:p>
        </p:txBody>
      </p:sp>
    </p:spTree>
    <p:extLst>
      <p:ext uri="{BB962C8B-B14F-4D97-AF65-F5344CB8AC3E}">
        <p14:creationId xmlns:p14="http://schemas.microsoft.com/office/powerpoint/2010/main" val="589348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opetusdia FI">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auto">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TextBox 11"/>
          <p:cNvSpPr txBox="1"/>
          <p:nvPr/>
        </p:nvSpPr>
        <p:spPr>
          <a:xfrm>
            <a:off x="826739" y="4509120"/>
            <a:ext cx="1956149" cy="1908000"/>
          </a:xfrm>
          <a:prstGeom prst="rect">
            <a:avLst/>
          </a:prstGeom>
          <a:noFill/>
        </p:spPr>
        <p:txBody>
          <a:bodyPr wrap="square" lIns="0" tIns="0" rIns="0" bIns="0" rtlCol="0">
            <a:noAutofit/>
          </a:bodyPr>
          <a:lstStyle/>
          <a:p>
            <a:pPr>
              <a:lnSpc>
                <a:spcPct val="125000"/>
              </a:lnSpc>
            </a:pPr>
            <a:r>
              <a:rPr lang="fi-FI" sz="1400" b="1" noProof="0">
                <a:solidFill>
                  <a:schemeClr val="accent2"/>
                </a:solidFill>
              </a:rPr>
              <a:t>Fingrid Oyj</a:t>
            </a:r>
          </a:p>
          <a:p>
            <a:pPr>
              <a:lnSpc>
                <a:spcPct val="125000"/>
              </a:lnSpc>
            </a:pPr>
            <a:r>
              <a:rPr lang="fi-FI" sz="1400" noProof="0">
                <a:solidFill>
                  <a:schemeClr val="accent2"/>
                </a:solidFill>
              </a:rPr>
              <a:t>Läkkisepäntie 21</a:t>
            </a:r>
          </a:p>
          <a:p>
            <a:pPr>
              <a:lnSpc>
                <a:spcPct val="125000"/>
              </a:lnSpc>
            </a:pPr>
            <a:r>
              <a:rPr lang="fi-FI" sz="1400" noProof="0">
                <a:solidFill>
                  <a:schemeClr val="accent2"/>
                </a:solidFill>
              </a:rPr>
              <a:t>00620 Helsinki</a:t>
            </a:r>
          </a:p>
          <a:p>
            <a:pPr>
              <a:lnSpc>
                <a:spcPct val="125000"/>
              </a:lnSpc>
            </a:pPr>
            <a:r>
              <a:rPr lang="fi-FI" sz="1400" noProof="0">
                <a:solidFill>
                  <a:schemeClr val="accent2"/>
                </a:solidFill>
              </a:rPr>
              <a:t>PL 530, 00101 Helsinki</a:t>
            </a:r>
          </a:p>
          <a:p>
            <a:pPr>
              <a:lnSpc>
                <a:spcPct val="125000"/>
              </a:lnSpc>
            </a:pPr>
            <a:r>
              <a:rPr lang="fi-FI" sz="1400" noProof="0">
                <a:solidFill>
                  <a:schemeClr val="accent2"/>
                </a:solidFill>
              </a:rPr>
              <a:t>Puh. 030 395 5000</a:t>
            </a:r>
          </a:p>
          <a:p>
            <a:pPr>
              <a:lnSpc>
                <a:spcPct val="125000"/>
              </a:lnSpc>
            </a:pPr>
            <a:r>
              <a:rPr lang="fi-FI" sz="1400" noProof="0">
                <a:solidFill>
                  <a:schemeClr val="accent2"/>
                </a:solidFill>
              </a:rPr>
              <a:t>Fax. 030 395 5196</a:t>
            </a:r>
          </a:p>
          <a:p>
            <a:pPr marL="0" marR="0" lvl="0" indent="0" algn="l" defTabSz="914400" rtl="0" eaLnBrk="1" fontAlgn="auto" latinLnBrk="0" hangingPunct="1">
              <a:lnSpc>
                <a:spcPct val="125000"/>
              </a:lnSpc>
              <a:spcBef>
                <a:spcPts val="0"/>
              </a:spcBef>
              <a:spcAft>
                <a:spcPts val="0"/>
              </a:spcAft>
              <a:buClrTx/>
              <a:buSzTx/>
              <a:buFontTx/>
              <a:buNone/>
              <a:tabLst/>
              <a:defRPr/>
            </a:pPr>
            <a:r>
              <a:rPr lang="fi-FI" sz="1400" noProof="0">
                <a:solidFill>
                  <a:schemeClr val="accent2"/>
                </a:solidFill>
              </a:rPr>
              <a:t>www.fingrid.fi</a:t>
            </a:r>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767378"/>
            <a:ext cx="8355271" cy="1260000"/>
          </a:xfrm>
        </p:spPr>
        <p:txBody>
          <a:bodyPr anchor="t"/>
          <a:lstStyle>
            <a:lvl1pPr>
              <a:defRPr sz="4100">
                <a:solidFill>
                  <a:srgbClr val="3E5660"/>
                </a:solidFill>
              </a:defRPr>
            </a:lvl1pPr>
          </a:lstStyle>
          <a:p>
            <a:r>
              <a:rPr lang="en-US"/>
              <a:t>Click to edit Master title style</a:t>
            </a:r>
            <a:endParaRPr lang="fi-FI"/>
          </a:p>
        </p:txBody>
      </p:sp>
      <p:sp>
        <p:nvSpPr>
          <p:cNvPr id="6" name="Tekstiruutu 5">
            <a:hlinkClick r:id="rId2"/>
            <a:extLst>
              <a:ext uri="{FF2B5EF4-FFF2-40B4-BE49-F238E27FC236}">
                <a16:creationId xmlns:a16="http://schemas.microsoft.com/office/drawing/2014/main" id="{4FBF202F-80C2-49A4-AE52-309486513A19}"/>
              </a:ext>
            </a:extLst>
          </p:cNvPr>
          <p:cNvSpPr txBox="1"/>
          <p:nvPr/>
        </p:nvSpPr>
        <p:spPr>
          <a:xfrm>
            <a:off x="826739" y="6129000"/>
            <a:ext cx="1116000" cy="252000"/>
          </a:xfrm>
          <a:prstGeom prst="rect">
            <a:avLst/>
          </a:prstGeom>
          <a:noFill/>
        </p:spPr>
        <p:txBody>
          <a:bodyPr wrap="square" rtlCol="0">
            <a:spAutoFit/>
          </a:bodyPr>
          <a:lstStyle/>
          <a:p>
            <a:endParaRPr lang="fi-FI" err="1">
              <a:solidFill>
                <a:schemeClr val="accent2"/>
              </a:solidFill>
            </a:endParaRPr>
          </a:p>
        </p:txBody>
      </p:sp>
      <p:cxnSp>
        <p:nvCxnSpPr>
          <p:cNvPr id="7" name="Straight Connector 6">
            <a:extLst>
              <a:ext uri="{FF2B5EF4-FFF2-40B4-BE49-F238E27FC236}">
                <a16:creationId xmlns:a16="http://schemas.microsoft.com/office/drawing/2014/main" id="{82DDCB2E-3DC8-4F8A-B6CA-780F8911C844}"/>
              </a:ext>
            </a:extLst>
          </p:cNvPr>
          <p:cNvCxnSpPr>
            <a:cxnSpLocks/>
          </p:cNvCxnSpPr>
          <p:nvPr/>
        </p:nvCxnSpPr>
        <p:spPr bwMode="black">
          <a:xfrm rot="3360000">
            <a:off x="7329600" y="0"/>
            <a:ext cx="3630016" cy="6858000"/>
          </a:xfrm>
          <a:prstGeom prst="line">
            <a:avLst/>
          </a:prstGeom>
          <a:ln w="12700">
            <a:solidFill>
              <a:srgbClr val="D51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30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Lopetusdia FI 2">
    <p:bg>
      <p:bgPr>
        <a:solidFill>
          <a:srgbClr val="3E5660"/>
        </a:solidFill>
        <a:effectLst/>
      </p:bgPr>
    </p:b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black">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TextBox 11"/>
          <p:cNvSpPr txBox="1"/>
          <p:nvPr/>
        </p:nvSpPr>
        <p:spPr>
          <a:xfrm>
            <a:off x="826739" y="4509120"/>
            <a:ext cx="1956149" cy="1908000"/>
          </a:xfrm>
          <a:prstGeom prst="rect">
            <a:avLst/>
          </a:prstGeom>
          <a:noFill/>
        </p:spPr>
        <p:txBody>
          <a:bodyPr wrap="square" lIns="0" tIns="0" rIns="0" bIns="0" rtlCol="0">
            <a:noAutofit/>
          </a:bodyPr>
          <a:lstStyle/>
          <a:p>
            <a:pPr>
              <a:lnSpc>
                <a:spcPct val="125000"/>
              </a:lnSpc>
            </a:pPr>
            <a:r>
              <a:rPr lang="fi-FI" sz="1400" b="1" noProof="0">
                <a:solidFill>
                  <a:schemeClr val="bg1"/>
                </a:solidFill>
              </a:rPr>
              <a:t>Fingrid Oyj</a:t>
            </a:r>
          </a:p>
          <a:p>
            <a:pPr>
              <a:lnSpc>
                <a:spcPct val="125000"/>
              </a:lnSpc>
            </a:pPr>
            <a:r>
              <a:rPr lang="fi-FI" sz="1400" noProof="0">
                <a:solidFill>
                  <a:schemeClr val="bg1"/>
                </a:solidFill>
              </a:rPr>
              <a:t>Läkkisepäntie 21</a:t>
            </a:r>
          </a:p>
          <a:p>
            <a:pPr>
              <a:lnSpc>
                <a:spcPct val="125000"/>
              </a:lnSpc>
            </a:pPr>
            <a:r>
              <a:rPr lang="fi-FI" sz="1400" noProof="0">
                <a:solidFill>
                  <a:schemeClr val="bg1"/>
                </a:solidFill>
              </a:rPr>
              <a:t>00620 Helsinki</a:t>
            </a:r>
          </a:p>
          <a:p>
            <a:pPr>
              <a:lnSpc>
                <a:spcPct val="125000"/>
              </a:lnSpc>
            </a:pPr>
            <a:r>
              <a:rPr lang="fi-FI" sz="1400" noProof="0">
                <a:solidFill>
                  <a:schemeClr val="bg1"/>
                </a:solidFill>
              </a:rPr>
              <a:t>PL 530, 00101 Helsinki</a:t>
            </a:r>
          </a:p>
          <a:p>
            <a:pPr>
              <a:lnSpc>
                <a:spcPct val="125000"/>
              </a:lnSpc>
            </a:pPr>
            <a:r>
              <a:rPr lang="fi-FI" sz="1400" noProof="0">
                <a:solidFill>
                  <a:schemeClr val="bg1"/>
                </a:solidFill>
              </a:rPr>
              <a:t>Puh. 030 395 5000</a:t>
            </a:r>
          </a:p>
          <a:p>
            <a:pPr>
              <a:lnSpc>
                <a:spcPct val="125000"/>
              </a:lnSpc>
            </a:pPr>
            <a:r>
              <a:rPr lang="fi-FI" sz="1400" noProof="0">
                <a:solidFill>
                  <a:schemeClr val="bg1"/>
                </a:solidFill>
              </a:rPr>
              <a:t>Fax. 030 395 5196</a:t>
            </a:r>
          </a:p>
          <a:p>
            <a:pPr>
              <a:lnSpc>
                <a:spcPct val="125000"/>
              </a:lnSpc>
            </a:pPr>
            <a:r>
              <a:rPr lang="fi-FI" sz="1400" noProof="0">
                <a:solidFill>
                  <a:schemeClr val="bg1"/>
                </a:solidFill>
              </a:rPr>
              <a:t>www.fingrid.fi</a:t>
            </a:r>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767378"/>
            <a:ext cx="8355271" cy="1260000"/>
          </a:xfrm>
        </p:spPr>
        <p:txBody>
          <a:bodyPr anchor="t"/>
          <a:lstStyle>
            <a:lvl1pPr>
              <a:defRPr sz="4100">
                <a:solidFill>
                  <a:schemeClr val="bg1"/>
                </a:solidFill>
              </a:defRPr>
            </a:lvl1pPr>
          </a:lstStyle>
          <a:p>
            <a:r>
              <a:rPr lang="en-US"/>
              <a:t>Click to edit Master title style</a:t>
            </a:r>
            <a:endParaRPr lang="fi-FI"/>
          </a:p>
        </p:txBody>
      </p:sp>
      <p:sp>
        <p:nvSpPr>
          <p:cNvPr id="6" name="Tekstiruutu 5">
            <a:hlinkClick r:id="rId2"/>
            <a:extLst>
              <a:ext uri="{FF2B5EF4-FFF2-40B4-BE49-F238E27FC236}">
                <a16:creationId xmlns:a16="http://schemas.microsoft.com/office/drawing/2014/main" id="{50172C2E-C538-4B72-A342-F1161A7B383A}"/>
              </a:ext>
            </a:extLst>
          </p:cNvPr>
          <p:cNvSpPr txBox="1"/>
          <p:nvPr/>
        </p:nvSpPr>
        <p:spPr>
          <a:xfrm>
            <a:off x="826739" y="6129000"/>
            <a:ext cx="1116000" cy="252000"/>
          </a:xfrm>
          <a:prstGeom prst="rect">
            <a:avLst/>
          </a:prstGeom>
          <a:noFill/>
        </p:spPr>
        <p:txBody>
          <a:bodyPr wrap="square" rtlCol="0">
            <a:spAutoFit/>
          </a:bodyPr>
          <a:lstStyle/>
          <a:p>
            <a:endParaRPr lang="fi-FI" err="1">
              <a:solidFill>
                <a:schemeClr val="accent2"/>
              </a:solidFill>
            </a:endParaRPr>
          </a:p>
        </p:txBody>
      </p:sp>
      <p:cxnSp>
        <p:nvCxnSpPr>
          <p:cNvPr id="7" name="Straight Connector 6">
            <a:extLst>
              <a:ext uri="{FF2B5EF4-FFF2-40B4-BE49-F238E27FC236}">
                <a16:creationId xmlns:a16="http://schemas.microsoft.com/office/drawing/2014/main" id="{B212013A-B15F-4BE9-9275-DBB3FDAE4DE2}"/>
              </a:ext>
            </a:extLst>
          </p:cNvPr>
          <p:cNvCxnSpPr>
            <a:cxnSpLocks/>
          </p:cNvCxnSpPr>
          <p:nvPr userDrawn="1"/>
        </p:nvCxnSpPr>
        <p:spPr bwMode="black">
          <a:xfrm rot="3360000">
            <a:off x="7329600" y="0"/>
            <a:ext cx="3630016"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09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opetusdia EN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auto">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767378"/>
            <a:ext cx="8355271" cy="1260000"/>
          </a:xfrm>
        </p:spPr>
        <p:txBody>
          <a:bodyPr anchor="t"/>
          <a:lstStyle>
            <a:lvl1pPr>
              <a:defRPr sz="4100">
                <a:solidFill>
                  <a:srgbClr val="3E5660"/>
                </a:solidFill>
              </a:defRPr>
            </a:lvl1pPr>
          </a:lstStyle>
          <a:p>
            <a:r>
              <a:rPr lang="en-US"/>
              <a:t>Click to edit Master title style</a:t>
            </a:r>
            <a:endParaRPr lang="fi-FI"/>
          </a:p>
        </p:txBody>
      </p:sp>
      <p:sp>
        <p:nvSpPr>
          <p:cNvPr id="6" name="TextBox 11">
            <a:extLst>
              <a:ext uri="{FF2B5EF4-FFF2-40B4-BE49-F238E27FC236}">
                <a16:creationId xmlns:a16="http://schemas.microsoft.com/office/drawing/2014/main" id="{B18D62C7-990D-4510-842B-437359721B71}"/>
              </a:ext>
            </a:extLst>
          </p:cNvPr>
          <p:cNvSpPr txBox="1"/>
          <p:nvPr/>
        </p:nvSpPr>
        <p:spPr>
          <a:xfrm>
            <a:off x="826739" y="4509120"/>
            <a:ext cx="2487961" cy="2124000"/>
          </a:xfrm>
          <a:prstGeom prst="rect">
            <a:avLst/>
          </a:prstGeom>
          <a:noFill/>
        </p:spPr>
        <p:txBody>
          <a:bodyPr wrap="square" lIns="0" tIns="0" rIns="0" bIns="0" rtlCol="0">
            <a:noAutofit/>
          </a:bodyPr>
          <a:lstStyle/>
          <a:p>
            <a:pPr>
              <a:lnSpc>
                <a:spcPct val="125000"/>
              </a:lnSpc>
            </a:pPr>
            <a:r>
              <a:rPr lang="fi-FI" sz="1400" b="1" noProof="0">
                <a:solidFill>
                  <a:schemeClr val="accent2"/>
                </a:solidFill>
              </a:rPr>
              <a:t>Fingrid Oyj</a:t>
            </a:r>
          </a:p>
          <a:p>
            <a:pPr>
              <a:lnSpc>
                <a:spcPct val="125000"/>
              </a:lnSpc>
            </a:pPr>
            <a:r>
              <a:rPr lang="fi-FI" sz="1400" noProof="0">
                <a:solidFill>
                  <a:schemeClr val="accent2"/>
                </a:solidFill>
              </a:rPr>
              <a:t>Läkkisepäntie 21</a:t>
            </a:r>
          </a:p>
          <a:p>
            <a:pPr>
              <a:lnSpc>
                <a:spcPct val="125000"/>
              </a:lnSpc>
            </a:pPr>
            <a:r>
              <a:rPr lang="fi-FI" sz="1400" noProof="0">
                <a:solidFill>
                  <a:schemeClr val="accent2"/>
                </a:solidFill>
              </a:rPr>
              <a:t>FI-00620 Helsinki</a:t>
            </a:r>
          </a:p>
          <a:p>
            <a:pPr>
              <a:lnSpc>
                <a:spcPct val="125000"/>
              </a:lnSpc>
            </a:pPr>
            <a:r>
              <a:rPr lang="fi-FI" sz="1400" noProof="0">
                <a:solidFill>
                  <a:schemeClr val="accent2"/>
                </a:solidFill>
              </a:rPr>
              <a:t>P.O.Box 530</a:t>
            </a:r>
          </a:p>
          <a:p>
            <a:pPr>
              <a:lnSpc>
                <a:spcPct val="125000"/>
              </a:lnSpc>
            </a:pPr>
            <a:r>
              <a:rPr lang="fi-FI" sz="1400" noProof="0">
                <a:solidFill>
                  <a:schemeClr val="accent2"/>
                </a:solidFill>
              </a:rPr>
              <a:t>FI-00101 Helsinki, Finland</a:t>
            </a:r>
          </a:p>
          <a:p>
            <a:pPr>
              <a:lnSpc>
                <a:spcPct val="125000"/>
              </a:lnSpc>
            </a:pPr>
            <a:r>
              <a:rPr lang="fi-FI" sz="1400" noProof="0">
                <a:solidFill>
                  <a:schemeClr val="accent2"/>
                </a:solidFill>
              </a:rPr>
              <a:t>Tel. +358 30 395 5000</a:t>
            </a:r>
          </a:p>
          <a:p>
            <a:pPr>
              <a:lnSpc>
                <a:spcPct val="125000"/>
              </a:lnSpc>
            </a:pPr>
            <a:r>
              <a:rPr lang="fi-FI" sz="1400" noProof="0">
                <a:solidFill>
                  <a:schemeClr val="accent2"/>
                </a:solidFill>
              </a:rPr>
              <a:t>Fax. +358 30 395 5196</a:t>
            </a:r>
          </a:p>
          <a:p>
            <a:pPr>
              <a:lnSpc>
                <a:spcPct val="125000"/>
              </a:lnSpc>
            </a:pPr>
            <a:r>
              <a:rPr lang="fi-FI" sz="1400" noProof="0">
                <a:solidFill>
                  <a:schemeClr val="accent2"/>
                </a:solidFill>
              </a:rPr>
              <a:t>www.fingrid.fi</a:t>
            </a:r>
          </a:p>
        </p:txBody>
      </p:sp>
      <p:sp>
        <p:nvSpPr>
          <p:cNvPr id="7" name="Tekstiruutu 6">
            <a:hlinkClick r:id="rId2"/>
            <a:extLst>
              <a:ext uri="{FF2B5EF4-FFF2-40B4-BE49-F238E27FC236}">
                <a16:creationId xmlns:a16="http://schemas.microsoft.com/office/drawing/2014/main" id="{390A78D5-5463-4A5C-B4C4-2E11B03FAE29}"/>
              </a:ext>
            </a:extLst>
          </p:cNvPr>
          <p:cNvSpPr txBox="1"/>
          <p:nvPr/>
        </p:nvSpPr>
        <p:spPr>
          <a:xfrm>
            <a:off x="826739" y="6391221"/>
            <a:ext cx="1116000" cy="252000"/>
          </a:xfrm>
          <a:prstGeom prst="rect">
            <a:avLst/>
          </a:prstGeom>
          <a:noFill/>
        </p:spPr>
        <p:txBody>
          <a:bodyPr wrap="square" rtlCol="0">
            <a:spAutoFit/>
          </a:bodyPr>
          <a:lstStyle/>
          <a:p>
            <a:endParaRPr lang="fi-FI" err="1">
              <a:solidFill>
                <a:schemeClr val="accent2"/>
              </a:solidFill>
            </a:endParaRPr>
          </a:p>
        </p:txBody>
      </p:sp>
      <p:cxnSp>
        <p:nvCxnSpPr>
          <p:cNvPr id="8" name="Straight Connector 6">
            <a:extLst>
              <a:ext uri="{FF2B5EF4-FFF2-40B4-BE49-F238E27FC236}">
                <a16:creationId xmlns:a16="http://schemas.microsoft.com/office/drawing/2014/main" id="{662D061D-293C-44A8-84D7-144F3F9AB2F6}"/>
              </a:ext>
            </a:extLst>
          </p:cNvPr>
          <p:cNvCxnSpPr>
            <a:cxnSpLocks/>
          </p:cNvCxnSpPr>
          <p:nvPr userDrawn="1"/>
        </p:nvCxnSpPr>
        <p:spPr bwMode="black">
          <a:xfrm rot="3360000">
            <a:off x="7329600" y="0"/>
            <a:ext cx="3630016" cy="6858000"/>
          </a:xfrm>
          <a:prstGeom prst="line">
            <a:avLst/>
          </a:prstGeom>
          <a:ln w="12700">
            <a:solidFill>
              <a:srgbClr val="D51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834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opetusdia ENG 2">
    <p:bg>
      <p:bgPr>
        <a:solidFill>
          <a:srgbClr val="3E5660"/>
        </a:solidFill>
        <a:effectLst/>
      </p:bgPr>
    </p:b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black">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Box 11">
            <a:extLst>
              <a:ext uri="{FF2B5EF4-FFF2-40B4-BE49-F238E27FC236}">
                <a16:creationId xmlns:a16="http://schemas.microsoft.com/office/drawing/2014/main" id="{3B885F8B-E704-4666-970C-FD9A60592FE1}"/>
              </a:ext>
            </a:extLst>
          </p:cNvPr>
          <p:cNvSpPr txBox="1"/>
          <p:nvPr/>
        </p:nvSpPr>
        <p:spPr>
          <a:xfrm>
            <a:off x="826739" y="4509120"/>
            <a:ext cx="2487961" cy="2124000"/>
          </a:xfrm>
          <a:prstGeom prst="rect">
            <a:avLst/>
          </a:prstGeom>
          <a:noFill/>
        </p:spPr>
        <p:txBody>
          <a:bodyPr wrap="square" lIns="0" tIns="0" rIns="0" bIns="0" rtlCol="0">
            <a:noAutofit/>
          </a:bodyPr>
          <a:lstStyle/>
          <a:p>
            <a:pPr>
              <a:lnSpc>
                <a:spcPct val="125000"/>
              </a:lnSpc>
            </a:pPr>
            <a:r>
              <a:rPr lang="fi-FI" sz="1400" b="1" noProof="0">
                <a:solidFill>
                  <a:schemeClr val="bg1"/>
                </a:solidFill>
              </a:rPr>
              <a:t>Fingrid Oyj</a:t>
            </a:r>
          </a:p>
          <a:p>
            <a:pPr>
              <a:lnSpc>
                <a:spcPct val="125000"/>
              </a:lnSpc>
            </a:pPr>
            <a:r>
              <a:rPr lang="fi-FI" sz="1400" noProof="0">
                <a:solidFill>
                  <a:schemeClr val="bg1"/>
                </a:solidFill>
              </a:rPr>
              <a:t>Läkkisepäntie 21</a:t>
            </a:r>
          </a:p>
          <a:p>
            <a:pPr>
              <a:lnSpc>
                <a:spcPct val="125000"/>
              </a:lnSpc>
            </a:pPr>
            <a:r>
              <a:rPr lang="fi-FI" sz="1400" noProof="0">
                <a:solidFill>
                  <a:schemeClr val="bg1"/>
                </a:solidFill>
              </a:rPr>
              <a:t>FI-00620 Helsinki</a:t>
            </a:r>
          </a:p>
          <a:p>
            <a:pPr>
              <a:lnSpc>
                <a:spcPct val="125000"/>
              </a:lnSpc>
            </a:pPr>
            <a:r>
              <a:rPr lang="fi-FI" sz="1400" noProof="0">
                <a:solidFill>
                  <a:schemeClr val="bg1"/>
                </a:solidFill>
              </a:rPr>
              <a:t>P.O.Box 530</a:t>
            </a:r>
          </a:p>
          <a:p>
            <a:pPr>
              <a:lnSpc>
                <a:spcPct val="125000"/>
              </a:lnSpc>
            </a:pPr>
            <a:r>
              <a:rPr lang="fi-FI" sz="1400" noProof="0">
                <a:solidFill>
                  <a:schemeClr val="bg1"/>
                </a:solidFill>
              </a:rPr>
              <a:t>FI-00101 Helsinki, Finland</a:t>
            </a:r>
          </a:p>
          <a:p>
            <a:pPr>
              <a:lnSpc>
                <a:spcPct val="125000"/>
              </a:lnSpc>
            </a:pPr>
            <a:r>
              <a:rPr lang="fi-FI" sz="1400" noProof="0">
                <a:solidFill>
                  <a:schemeClr val="bg1"/>
                </a:solidFill>
              </a:rPr>
              <a:t>Tel. +358 30 395 5000</a:t>
            </a:r>
          </a:p>
          <a:p>
            <a:pPr>
              <a:lnSpc>
                <a:spcPct val="125000"/>
              </a:lnSpc>
            </a:pPr>
            <a:r>
              <a:rPr lang="fi-FI" sz="1400" noProof="0">
                <a:solidFill>
                  <a:schemeClr val="bg1"/>
                </a:solidFill>
              </a:rPr>
              <a:t>Fax. +358 30 395 5196</a:t>
            </a:r>
          </a:p>
          <a:p>
            <a:pPr>
              <a:lnSpc>
                <a:spcPct val="125000"/>
              </a:lnSpc>
            </a:pPr>
            <a:r>
              <a:rPr lang="fi-FI" sz="1400" noProof="0">
                <a:solidFill>
                  <a:schemeClr val="bg1"/>
                </a:solidFill>
              </a:rPr>
              <a:t>www.fingrid.fi</a:t>
            </a:r>
          </a:p>
        </p:txBody>
      </p:sp>
      <p:sp>
        <p:nvSpPr>
          <p:cNvPr id="9" name="Tekstiruutu 8">
            <a:hlinkClick r:id="rId2"/>
            <a:extLst>
              <a:ext uri="{FF2B5EF4-FFF2-40B4-BE49-F238E27FC236}">
                <a16:creationId xmlns:a16="http://schemas.microsoft.com/office/drawing/2014/main" id="{1F341FBD-141D-4D2A-97F5-32F60993930F}"/>
              </a:ext>
            </a:extLst>
          </p:cNvPr>
          <p:cNvSpPr txBox="1"/>
          <p:nvPr/>
        </p:nvSpPr>
        <p:spPr>
          <a:xfrm>
            <a:off x="826739" y="6391221"/>
            <a:ext cx="1116000" cy="252000"/>
          </a:xfrm>
          <a:prstGeom prst="rect">
            <a:avLst/>
          </a:prstGeom>
          <a:noFill/>
        </p:spPr>
        <p:txBody>
          <a:bodyPr wrap="square" rtlCol="0">
            <a:spAutoFit/>
          </a:bodyPr>
          <a:lstStyle/>
          <a:p>
            <a:endParaRPr lang="fi-FI" err="1">
              <a:solidFill>
                <a:schemeClr val="accent2"/>
              </a:solidFill>
            </a:endParaRPr>
          </a:p>
        </p:txBody>
      </p:sp>
      <p:sp>
        <p:nvSpPr>
          <p:cNvPr id="11" name="Otsikko 3">
            <a:extLst>
              <a:ext uri="{FF2B5EF4-FFF2-40B4-BE49-F238E27FC236}">
                <a16:creationId xmlns:a16="http://schemas.microsoft.com/office/drawing/2014/main" id="{9FDC4D26-30DA-4B2B-B573-6AC744FEA432}"/>
              </a:ext>
            </a:extLst>
          </p:cNvPr>
          <p:cNvSpPr>
            <a:spLocks noGrp="1"/>
          </p:cNvSpPr>
          <p:nvPr>
            <p:ph type="title"/>
          </p:nvPr>
        </p:nvSpPr>
        <p:spPr>
          <a:xfrm>
            <a:off x="838199" y="767378"/>
            <a:ext cx="8355271" cy="1260000"/>
          </a:xfrm>
        </p:spPr>
        <p:txBody>
          <a:bodyPr anchor="t"/>
          <a:lstStyle>
            <a:lvl1pPr>
              <a:defRPr sz="4100">
                <a:solidFill>
                  <a:schemeClr val="bg1"/>
                </a:solidFill>
              </a:defRPr>
            </a:lvl1pPr>
          </a:lstStyle>
          <a:p>
            <a:r>
              <a:rPr lang="en-US"/>
              <a:t>Click to edit Master title style</a:t>
            </a:r>
            <a:endParaRPr lang="fi-FI"/>
          </a:p>
        </p:txBody>
      </p:sp>
      <p:cxnSp>
        <p:nvCxnSpPr>
          <p:cNvPr id="14" name="Straight Connector 6">
            <a:extLst>
              <a:ext uri="{FF2B5EF4-FFF2-40B4-BE49-F238E27FC236}">
                <a16:creationId xmlns:a16="http://schemas.microsoft.com/office/drawing/2014/main" id="{8CBB77B8-E8E4-4BB8-B4CF-28356FE08134}"/>
              </a:ext>
            </a:extLst>
          </p:cNvPr>
          <p:cNvCxnSpPr>
            <a:cxnSpLocks/>
          </p:cNvCxnSpPr>
          <p:nvPr/>
        </p:nvCxnSpPr>
        <p:spPr bwMode="black">
          <a:xfrm rot="3360000">
            <a:off x="7329600" y="0"/>
            <a:ext cx="3630016"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60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dia kuvalla">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auto">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2889000"/>
            <a:ext cx="6337801" cy="1260000"/>
          </a:xfrm>
        </p:spPr>
        <p:txBody>
          <a:bodyPr anchor="t"/>
          <a:lstStyle>
            <a:lvl1pPr>
              <a:defRPr sz="4100">
                <a:solidFill>
                  <a:srgbClr val="3E5660"/>
                </a:solidFill>
              </a:defRPr>
            </a:lvl1pPr>
          </a:lstStyle>
          <a:p>
            <a:r>
              <a:rPr lang="en-US"/>
              <a:t>Click to edit Master title style</a:t>
            </a:r>
            <a:endParaRPr lang="fi-FI"/>
          </a:p>
        </p:txBody>
      </p:sp>
      <p:sp>
        <p:nvSpPr>
          <p:cNvPr id="6" name="TextBox 11">
            <a:extLst>
              <a:ext uri="{FF2B5EF4-FFF2-40B4-BE49-F238E27FC236}">
                <a16:creationId xmlns:a16="http://schemas.microsoft.com/office/drawing/2014/main" id="{B18D62C7-990D-4510-842B-437359721B71}"/>
              </a:ext>
            </a:extLst>
          </p:cNvPr>
          <p:cNvSpPr txBox="1"/>
          <p:nvPr/>
        </p:nvSpPr>
        <p:spPr>
          <a:xfrm>
            <a:off x="826739" y="4509120"/>
            <a:ext cx="2487961" cy="2124000"/>
          </a:xfrm>
          <a:prstGeom prst="rect">
            <a:avLst/>
          </a:prstGeom>
          <a:noFill/>
        </p:spPr>
        <p:txBody>
          <a:bodyPr wrap="square" lIns="0" tIns="0" rIns="0" bIns="0" rtlCol="0">
            <a:noAutofit/>
          </a:bodyPr>
          <a:lstStyle/>
          <a:p>
            <a:pPr>
              <a:lnSpc>
                <a:spcPct val="125000"/>
              </a:lnSpc>
            </a:pPr>
            <a:r>
              <a:rPr lang="fi-FI" sz="1400" b="1" noProof="0">
                <a:solidFill>
                  <a:schemeClr val="accent2"/>
                </a:solidFill>
              </a:rPr>
              <a:t>Fingrid Oyj</a:t>
            </a:r>
          </a:p>
          <a:p>
            <a:pPr>
              <a:lnSpc>
                <a:spcPct val="125000"/>
              </a:lnSpc>
            </a:pPr>
            <a:r>
              <a:rPr lang="fi-FI" sz="1400" noProof="0">
                <a:solidFill>
                  <a:schemeClr val="accent2"/>
                </a:solidFill>
              </a:rPr>
              <a:t>Läkkisepäntie 21</a:t>
            </a:r>
          </a:p>
          <a:p>
            <a:pPr>
              <a:lnSpc>
                <a:spcPct val="125000"/>
              </a:lnSpc>
            </a:pPr>
            <a:r>
              <a:rPr lang="fi-FI" sz="1400" noProof="0">
                <a:solidFill>
                  <a:schemeClr val="accent2"/>
                </a:solidFill>
              </a:rPr>
              <a:t>FI-00620 Helsinki</a:t>
            </a:r>
          </a:p>
          <a:p>
            <a:pPr>
              <a:lnSpc>
                <a:spcPct val="125000"/>
              </a:lnSpc>
            </a:pPr>
            <a:r>
              <a:rPr lang="fi-FI" sz="1400" noProof="0">
                <a:solidFill>
                  <a:schemeClr val="accent2"/>
                </a:solidFill>
              </a:rPr>
              <a:t>P.O.Box 530</a:t>
            </a:r>
          </a:p>
          <a:p>
            <a:pPr>
              <a:lnSpc>
                <a:spcPct val="125000"/>
              </a:lnSpc>
            </a:pPr>
            <a:r>
              <a:rPr lang="fi-FI" sz="1400" noProof="0">
                <a:solidFill>
                  <a:schemeClr val="accent2"/>
                </a:solidFill>
              </a:rPr>
              <a:t>FI-00101 Helsinki, Finland</a:t>
            </a:r>
          </a:p>
          <a:p>
            <a:pPr>
              <a:lnSpc>
                <a:spcPct val="125000"/>
              </a:lnSpc>
            </a:pPr>
            <a:r>
              <a:rPr lang="fi-FI" sz="1400" noProof="0">
                <a:solidFill>
                  <a:schemeClr val="accent2"/>
                </a:solidFill>
              </a:rPr>
              <a:t>Tel. +358 30 395 5000</a:t>
            </a:r>
          </a:p>
          <a:p>
            <a:pPr>
              <a:lnSpc>
                <a:spcPct val="125000"/>
              </a:lnSpc>
            </a:pPr>
            <a:r>
              <a:rPr lang="fi-FI" sz="1400" noProof="0">
                <a:solidFill>
                  <a:schemeClr val="accent2"/>
                </a:solidFill>
              </a:rPr>
              <a:t>Fax. +358 30 395 5196</a:t>
            </a:r>
          </a:p>
          <a:p>
            <a:pPr marL="0" marR="0" lvl="0" indent="0" algn="l" defTabSz="914400" rtl="0" eaLnBrk="1" fontAlgn="auto" latinLnBrk="0" hangingPunct="1">
              <a:lnSpc>
                <a:spcPct val="125000"/>
              </a:lnSpc>
              <a:spcBef>
                <a:spcPts val="0"/>
              </a:spcBef>
              <a:spcAft>
                <a:spcPts val="0"/>
              </a:spcAft>
              <a:buClrTx/>
              <a:buSzTx/>
              <a:buFontTx/>
              <a:buNone/>
              <a:tabLst/>
              <a:defRPr/>
            </a:pPr>
            <a:r>
              <a:rPr lang="fi-FI" sz="1400" noProof="0">
                <a:solidFill>
                  <a:schemeClr val="accent2"/>
                </a:solidFill>
              </a:rPr>
              <a:t>www.fingrid.fi</a:t>
            </a:r>
          </a:p>
          <a:p>
            <a:pPr>
              <a:lnSpc>
                <a:spcPct val="125000"/>
              </a:lnSpc>
            </a:pPr>
            <a:endParaRPr lang="fi-FI" sz="1400" noProof="0">
              <a:solidFill>
                <a:schemeClr val="accent2"/>
              </a:solidFill>
            </a:endParaRPr>
          </a:p>
        </p:txBody>
      </p:sp>
      <p:sp>
        <p:nvSpPr>
          <p:cNvPr id="14" name="Tekstiruutu 13">
            <a:hlinkClick r:id="rId2"/>
            <a:extLst>
              <a:ext uri="{FF2B5EF4-FFF2-40B4-BE49-F238E27FC236}">
                <a16:creationId xmlns:a16="http://schemas.microsoft.com/office/drawing/2014/main" id="{5D467619-83CC-4F44-B5DC-D4BD73E45845}"/>
              </a:ext>
            </a:extLst>
          </p:cNvPr>
          <p:cNvSpPr txBox="1"/>
          <p:nvPr/>
        </p:nvSpPr>
        <p:spPr>
          <a:xfrm>
            <a:off x="826739" y="6391221"/>
            <a:ext cx="1116000" cy="252000"/>
          </a:xfrm>
          <a:prstGeom prst="rect">
            <a:avLst/>
          </a:prstGeom>
          <a:noFill/>
        </p:spPr>
        <p:txBody>
          <a:bodyPr wrap="square" rtlCol="0">
            <a:spAutoFit/>
          </a:bodyPr>
          <a:lstStyle/>
          <a:p>
            <a:endParaRPr lang="fi-FI" err="1">
              <a:solidFill>
                <a:schemeClr val="accent2"/>
              </a:solidFill>
            </a:endParaRPr>
          </a:p>
        </p:txBody>
      </p:sp>
      <p:sp>
        <p:nvSpPr>
          <p:cNvPr id="2" name="Kuvan paikkamerkki 5">
            <a:extLst>
              <a:ext uri="{FF2B5EF4-FFF2-40B4-BE49-F238E27FC236}">
                <a16:creationId xmlns:a16="http://schemas.microsoft.com/office/drawing/2014/main" id="{FE16E23D-A354-0AF7-4877-8A09D8C3FCF7}"/>
              </a:ext>
            </a:extLst>
          </p:cNvPr>
          <p:cNvSpPr>
            <a:spLocks noGrp="1"/>
          </p:cNvSpPr>
          <p:nvPr>
            <p:ph type="pic" sz="quarter" idx="11"/>
          </p:nvPr>
        </p:nvSpPr>
        <p:spPr>
          <a:xfrm>
            <a:off x="0" y="1"/>
            <a:ext cx="12192000" cy="2343150"/>
          </a:xfrm>
        </p:spPr>
        <p:txBody>
          <a:bodyPr anchor="ctr"/>
          <a:lstStyle>
            <a:lvl1pPr marL="0" indent="0" algn="ctr">
              <a:buNone/>
              <a:defRPr/>
            </a:lvl1pPr>
          </a:lstStyle>
          <a:p>
            <a:r>
              <a:rPr lang="en-US"/>
              <a:t>Click icon to add picture</a:t>
            </a:r>
            <a:endParaRPr lang="fi-FI"/>
          </a:p>
        </p:txBody>
      </p:sp>
    </p:spTree>
    <p:extLst>
      <p:ext uri="{BB962C8B-B14F-4D97-AF65-F5344CB8AC3E}">
        <p14:creationId xmlns:p14="http://schemas.microsoft.com/office/powerpoint/2010/main" val="2335228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dia kuvalla 2">
    <p:bg>
      <p:bgPr>
        <a:solidFill>
          <a:srgbClr val="3E5660"/>
        </a:solidFill>
        <a:effectLst/>
      </p:bgPr>
    </p:b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black">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2890800"/>
            <a:ext cx="6336000" cy="1260000"/>
          </a:xfrm>
        </p:spPr>
        <p:txBody>
          <a:bodyPr anchor="t"/>
          <a:lstStyle>
            <a:lvl1pPr>
              <a:defRPr sz="4100">
                <a:solidFill>
                  <a:schemeClr val="bg1"/>
                </a:solidFill>
              </a:defRPr>
            </a:lvl1pPr>
          </a:lstStyle>
          <a:p>
            <a:r>
              <a:rPr lang="en-US"/>
              <a:t>Click to edit Master title style</a:t>
            </a:r>
            <a:endParaRPr lang="fi-FI"/>
          </a:p>
        </p:txBody>
      </p:sp>
      <p:sp>
        <p:nvSpPr>
          <p:cNvPr id="6" name="TextBox 11">
            <a:extLst>
              <a:ext uri="{FF2B5EF4-FFF2-40B4-BE49-F238E27FC236}">
                <a16:creationId xmlns:a16="http://schemas.microsoft.com/office/drawing/2014/main" id="{3B885F8B-E704-4666-970C-FD9A60592FE1}"/>
              </a:ext>
            </a:extLst>
          </p:cNvPr>
          <p:cNvSpPr txBox="1"/>
          <p:nvPr/>
        </p:nvSpPr>
        <p:spPr>
          <a:xfrm>
            <a:off x="826739" y="4509120"/>
            <a:ext cx="2487961" cy="2124000"/>
          </a:xfrm>
          <a:prstGeom prst="rect">
            <a:avLst/>
          </a:prstGeom>
          <a:noFill/>
        </p:spPr>
        <p:txBody>
          <a:bodyPr wrap="square" lIns="0" tIns="0" rIns="0" bIns="0" rtlCol="0">
            <a:noAutofit/>
          </a:bodyPr>
          <a:lstStyle/>
          <a:p>
            <a:pPr>
              <a:lnSpc>
                <a:spcPct val="125000"/>
              </a:lnSpc>
            </a:pPr>
            <a:r>
              <a:rPr lang="fi-FI" sz="1400" b="1" noProof="0">
                <a:solidFill>
                  <a:schemeClr val="bg1"/>
                </a:solidFill>
              </a:rPr>
              <a:t>Fingrid Oyj</a:t>
            </a:r>
          </a:p>
          <a:p>
            <a:pPr>
              <a:lnSpc>
                <a:spcPct val="125000"/>
              </a:lnSpc>
            </a:pPr>
            <a:r>
              <a:rPr lang="fi-FI" sz="1400" noProof="0">
                <a:solidFill>
                  <a:schemeClr val="bg1"/>
                </a:solidFill>
              </a:rPr>
              <a:t>Läkkisepäntie 21</a:t>
            </a:r>
          </a:p>
          <a:p>
            <a:pPr>
              <a:lnSpc>
                <a:spcPct val="125000"/>
              </a:lnSpc>
            </a:pPr>
            <a:r>
              <a:rPr lang="fi-FI" sz="1400" noProof="0">
                <a:solidFill>
                  <a:schemeClr val="bg1"/>
                </a:solidFill>
              </a:rPr>
              <a:t>FI-00620 Helsinki</a:t>
            </a:r>
          </a:p>
          <a:p>
            <a:pPr>
              <a:lnSpc>
                <a:spcPct val="125000"/>
              </a:lnSpc>
            </a:pPr>
            <a:r>
              <a:rPr lang="fi-FI" sz="1400" noProof="0">
                <a:solidFill>
                  <a:schemeClr val="bg1"/>
                </a:solidFill>
              </a:rPr>
              <a:t>P.O.Box 530</a:t>
            </a:r>
          </a:p>
          <a:p>
            <a:pPr>
              <a:lnSpc>
                <a:spcPct val="125000"/>
              </a:lnSpc>
            </a:pPr>
            <a:r>
              <a:rPr lang="fi-FI" sz="1400" noProof="0">
                <a:solidFill>
                  <a:schemeClr val="bg1"/>
                </a:solidFill>
              </a:rPr>
              <a:t>FI-00101 Helsinki, Finland</a:t>
            </a:r>
          </a:p>
          <a:p>
            <a:pPr>
              <a:lnSpc>
                <a:spcPct val="125000"/>
              </a:lnSpc>
            </a:pPr>
            <a:r>
              <a:rPr lang="fi-FI" sz="1400" noProof="0">
                <a:solidFill>
                  <a:schemeClr val="bg1"/>
                </a:solidFill>
              </a:rPr>
              <a:t>Tel. +358 30 395 5000</a:t>
            </a:r>
          </a:p>
          <a:p>
            <a:pPr>
              <a:lnSpc>
                <a:spcPct val="125000"/>
              </a:lnSpc>
            </a:pPr>
            <a:r>
              <a:rPr lang="fi-FI" sz="1400" noProof="0">
                <a:solidFill>
                  <a:schemeClr val="bg1"/>
                </a:solidFill>
              </a:rPr>
              <a:t>Fax. +358 30 395 5196</a:t>
            </a:r>
          </a:p>
          <a:p>
            <a:pPr>
              <a:lnSpc>
                <a:spcPct val="125000"/>
              </a:lnSpc>
            </a:pPr>
            <a:r>
              <a:rPr lang="fi-FI" sz="1400" noProof="0">
                <a:solidFill>
                  <a:schemeClr val="bg1"/>
                </a:solidFill>
              </a:rPr>
              <a:t>www.fingrid.fi</a:t>
            </a:r>
          </a:p>
        </p:txBody>
      </p:sp>
      <p:sp>
        <p:nvSpPr>
          <p:cNvPr id="9" name="Tekstiruutu 8">
            <a:hlinkClick r:id="rId2"/>
            <a:extLst>
              <a:ext uri="{FF2B5EF4-FFF2-40B4-BE49-F238E27FC236}">
                <a16:creationId xmlns:a16="http://schemas.microsoft.com/office/drawing/2014/main" id="{1F341FBD-141D-4D2A-97F5-32F60993930F}"/>
              </a:ext>
            </a:extLst>
          </p:cNvPr>
          <p:cNvSpPr txBox="1"/>
          <p:nvPr/>
        </p:nvSpPr>
        <p:spPr>
          <a:xfrm>
            <a:off x="826739" y="6391221"/>
            <a:ext cx="1116000" cy="252000"/>
          </a:xfrm>
          <a:prstGeom prst="rect">
            <a:avLst/>
          </a:prstGeom>
          <a:noFill/>
        </p:spPr>
        <p:txBody>
          <a:bodyPr wrap="square" rtlCol="0">
            <a:spAutoFit/>
          </a:bodyPr>
          <a:lstStyle/>
          <a:p>
            <a:endParaRPr lang="fi-FI" err="1">
              <a:solidFill>
                <a:schemeClr val="accent2"/>
              </a:solidFill>
            </a:endParaRPr>
          </a:p>
        </p:txBody>
      </p:sp>
      <p:sp>
        <p:nvSpPr>
          <p:cNvPr id="5" name="Kuvan paikkamerkki 5">
            <a:extLst>
              <a:ext uri="{FF2B5EF4-FFF2-40B4-BE49-F238E27FC236}">
                <a16:creationId xmlns:a16="http://schemas.microsoft.com/office/drawing/2014/main" id="{EABA8E9B-6107-ACAB-A99B-E1774BE930AF}"/>
              </a:ext>
            </a:extLst>
          </p:cNvPr>
          <p:cNvSpPr>
            <a:spLocks noGrp="1"/>
          </p:cNvSpPr>
          <p:nvPr>
            <p:ph type="pic" sz="quarter" idx="11"/>
          </p:nvPr>
        </p:nvSpPr>
        <p:spPr>
          <a:xfrm>
            <a:off x="0" y="1"/>
            <a:ext cx="12192000" cy="2343150"/>
          </a:xfrm>
        </p:spPr>
        <p:txBody>
          <a:bodyPr anchor="ctr"/>
          <a:lstStyle>
            <a:lvl1pPr marL="0" indent="0" algn="ctr">
              <a:buNone/>
              <a:defRPr/>
            </a:lvl1pPr>
          </a:lstStyle>
          <a:p>
            <a:r>
              <a:rPr lang="en-US"/>
              <a:t>Click icon to add picture</a:t>
            </a:r>
            <a:endParaRPr lang="fi-FI"/>
          </a:p>
        </p:txBody>
      </p:sp>
    </p:spTree>
    <p:extLst>
      <p:ext uri="{BB962C8B-B14F-4D97-AF65-F5344CB8AC3E}">
        <p14:creationId xmlns:p14="http://schemas.microsoft.com/office/powerpoint/2010/main" val="354244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br>
              <a:rPr lang="fi-FI"/>
            </a:br>
            <a:br>
              <a:rPr lang="fi-FI"/>
            </a:br>
            <a:endParaRPr lang="fi-FI"/>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7" name="Freeform 6" descr="Fingrid logo"/>
          <p:cNvSpPr>
            <a:spLocks noChangeAspect="1" noEditPoints="1"/>
          </p:cNvSpPr>
          <p:nvPr/>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735960" y="1097796"/>
            <a:ext cx="1322733" cy="209260"/>
          </a:xfrm>
          <a:prstGeom prst="rect">
            <a:avLst/>
          </a:prstGeom>
        </p:spPr>
        <p:txBody>
          <a:bodyPr/>
          <a:lstStyle>
            <a:lvl1pPr algn="r">
              <a:defRPr sz="1600">
                <a:solidFill>
                  <a:schemeClr val="bg1"/>
                </a:solidFill>
              </a:defRPr>
            </a:lvl1pPr>
          </a:lstStyle>
          <a:p>
            <a:fld id="{5C809DC7-BEA6-3446-9E74-D3126B248120}" type="datetime1">
              <a:rPr lang="fi-FI" smtClean="0"/>
              <a:t>14.5.2025</a:t>
            </a:fld>
            <a:endParaRPr lang="fi-FI"/>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bg1"/>
                </a:solidFill>
              </a:defRPr>
            </a:lvl1pPr>
          </a:lstStyle>
          <a:p>
            <a:endParaRPr lang="fi-FI"/>
          </a:p>
        </p:txBody>
      </p:sp>
      <p:pic>
        <p:nvPicPr>
          <p:cNvPr id="5" name="Kuva 4" descr="Kuva, joka sisältää kohteen rakennus, istuminen, suuri, metalli&#10;&#10;Kuvaus luotu automaattisesti">
            <a:extLst>
              <a:ext uri="{FF2B5EF4-FFF2-40B4-BE49-F238E27FC236}">
                <a16:creationId xmlns:a16="http://schemas.microsoft.com/office/drawing/2014/main" id="{227B0BFC-3DF6-4050-96A6-0D96A8DAB4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5486400" cy="6858000"/>
          </a:xfrm>
          <a:prstGeom prst="rect">
            <a:avLst/>
          </a:prstGeom>
        </p:spPr>
      </p:pic>
    </p:spTree>
    <p:extLst>
      <p:ext uri="{BB962C8B-B14F-4D97-AF65-F5344CB8AC3E}">
        <p14:creationId xmlns:p14="http://schemas.microsoft.com/office/powerpoint/2010/main" val="337690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vaihdettavalla kuvalla 3">
    <p:bg>
      <p:bgPr>
        <a:solidFill>
          <a:srgbClr val="3E566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br>
              <a:rPr lang="fi-FI"/>
            </a:br>
            <a:br>
              <a:rPr lang="fi-FI"/>
            </a:br>
            <a:endParaRPr lang="fi-FI"/>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8" name="Straight Connector 8"/>
          <p:cNvCxnSpPr>
            <a:cxnSpLocks/>
          </p:cNvCxnSpPr>
          <p:nvPr/>
        </p:nvCxnSpPr>
        <p:spPr>
          <a:xfrm rot="-120000" flipV="1">
            <a:off x="7180763" y="841708"/>
            <a:ext cx="396000" cy="7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Kuvan paikkamerkki 5">
            <a:extLst>
              <a:ext uri="{FF2B5EF4-FFF2-40B4-BE49-F238E27FC236}">
                <a16:creationId xmlns:a16="http://schemas.microsoft.com/office/drawing/2014/main" id="{8782F9BF-DCF5-4448-A093-CD47D223EBF3}"/>
              </a:ext>
            </a:extLst>
          </p:cNvPr>
          <p:cNvSpPr>
            <a:spLocks noGrp="1"/>
          </p:cNvSpPr>
          <p:nvPr>
            <p:ph type="pic" sz="quarter" idx="10"/>
          </p:nvPr>
        </p:nvSpPr>
        <p:spPr>
          <a:xfrm>
            <a:off x="0" y="0"/>
            <a:ext cx="5486400" cy="6881813"/>
          </a:xfrm>
        </p:spPr>
        <p:txBody>
          <a:bodyPr anchor="ctr"/>
          <a:lstStyle>
            <a:lvl1pPr marL="0" indent="0" algn="ctr">
              <a:buNone/>
              <a:defRPr/>
            </a:lvl1pPr>
          </a:lstStyle>
          <a:p>
            <a:r>
              <a:rPr lang="en-US"/>
              <a:t>Click icon to add picture</a:t>
            </a:r>
            <a:endParaRPr lang="fi-FI"/>
          </a:p>
        </p:txBody>
      </p: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807968" y="1052736"/>
            <a:ext cx="1250725" cy="287514"/>
          </a:xfrm>
          <a:prstGeom prst="rect">
            <a:avLst/>
          </a:prstGeom>
        </p:spPr>
        <p:txBody>
          <a:bodyPr/>
          <a:lstStyle>
            <a:lvl1pPr algn="r">
              <a:defRPr sz="1600">
                <a:solidFill>
                  <a:schemeClr val="bg1"/>
                </a:solidFill>
              </a:defRPr>
            </a:lvl1pPr>
          </a:lstStyle>
          <a:p>
            <a:fld id="{8574ECCD-77FC-1F40-8991-7C88DF62EB22}" type="datetime1">
              <a:rPr lang="fi-FI" smtClean="0"/>
              <a:t>14.5.2025</a:t>
            </a:fld>
            <a:endParaRPr lang="fi-FI"/>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bg1"/>
                </a:solidFill>
              </a:defRPr>
            </a:lvl1pPr>
          </a:lstStyle>
          <a:p>
            <a:endParaRPr lang="fi-FI"/>
          </a:p>
        </p:txBody>
      </p:sp>
      <p:sp>
        <p:nvSpPr>
          <p:cNvPr id="4" name="Freeform 6" descr="Fingrid logo">
            <a:extLst>
              <a:ext uri="{FF2B5EF4-FFF2-40B4-BE49-F238E27FC236}">
                <a16:creationId xmlns:a16="http://schemas.microsoft.com/office/drawing/2014/main" id="{AFADB2A2-283E-DE3F-4B32-1AE2BDE096A0}"/>
              </a:ext>
            </a:extLst>
          </p:cNvPr>
          <p:cNvSpPr>
            <a:spLocks noChangeAspect="1" noEditPoints="1"/>
          </p:cNvSpPr>
          <p:nvPr userDrawn="1"/>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0317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hasCustomPrompt="1"/>
          </p:nvPr>
        </p:nvSpPr>
        <p:spPr/>
        <p:txBody>
          <a:bodyPr/>
          <a:lstStyle>
            <a:lvl1pPr marL="0" indent="0">
              <a:buNone/>
              <a:defRPr/>
            </a:lvl1pPr>
            <a:lvl4pPr marL="324000" indent="0">
              <a:buNone/>
              <a:defRPr/>
            </a:lvl4pPr>
          </a:lstStyle>
          <a:p>
            <a:pPr lvl="0"/>
            <a:r>
              <a:rPr lang="en-US"/>
              <a:t>Click to edit Master text styles</a:t>
            </a:r>
          </a:p>
        </p:txBody>
      </p:sp>
    </p:spTree>
    <p:extLst>
      <p:ext uri="{BB962C8B-B14F-4D97-AF65-F5344CB8AC3E}">
        <p14:creationId xmlns:p14="http://schemas.microsoft.com/office/powerpoint/2010/main" val="328112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C49B-3925-0956-ADE2-503048CDE143}"/>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50EAA29F-453F-A468-C34A-8B6270FE0842}"/>
              </a:ext>
            </a:extLst>
          </p:cNvPr>
          <p:cNvSpPr>
            <a:spLocks noGrp="1"/>
          </p:cNvSpPr>
          <p:nvPr>
            <p:ph type="body" sz="quarter" idx="12"/>
          </p:nvPr>
        </p:nvSpPr>
        <p:spPr>
          <a:xfrm>
            <a:off x="839788" y="1556792"/>
            <a:ext cx="10656812" cy="4176464"/>
          </a:xfrm>
        </p:spPr>
        <p:txBody>
          <a:bodyPr/>
          <a:lstStyle>
            <a:lvl1pPr>
              <a:spcBef>
                <a:spcPts val="600"/>
              </a:spcBef>
              <a:defRPr/>
            </a:lvl1pPr>
            <a:lvl2pPr marL="648000" indent="-324000">
              <a:spcBef>
                <a:spcPts val="600"/>
              </a:spcBef>
              <a:buSzPct val="90000"/>
              <a:buFont typeface="Arial" panose="020B0604020202020204" pitchFamily="34" charset="0"/>
              <a:buChar char="•"/>
              <a:defRPr/>
            </a:lvl2pPr>
            <a:lvl3pPr marL="972000" indent="-324000">
              <a:spcBef>
                <a:spcPts val="600"/>
              </a:spcBef>
              <a:buSzPct val="90000"/>
              <a:buFont typeface="Arial" panose="020B0604020202020204" pitchFamily="34" charset="0"/>
              <a:buChar char="•"/>
              <a:defRPr/>
            </a:lvl3pPr>
            <a:lvl4pPr marL="1296000" indent="-324000">
              <a:spcBef>
                <a:spcPts val="600"/>
              </a:spcBef>
              <a:buSzPct val="90000"/>
              <a:buFont typeface="Arial" panose="020B0604020202020204" pitchFamily="34" charset="0"/>
              <a:buChar char="•"/>
              <a:defRPr/>
            </a:lvl4pPr>
            <a:lvl5pPr marL="1620000" indent="-285750">
              <a:spcBef>
                <a:spcPts val="600"/>
              </a:spcBef>
              <a:buSzPct val="9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05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 ja kuva oikealla">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lvl1pPr>
          </a:lstStyle>
          <a:p>
            <a:r>
              <a:rPr lang="en-US"/>
              <a:t>Click icon to add picture</a:t>
            </a:r>
            <a:endParaRPr lang="fi-FI"/>
          </a:p>
        </p:txBody>
      </p:sp>
      <p:sp>
        <p:nvSpPr>
          <p:cNvPr id="3" name="Sisällön paikkamerkki 2"/>
          <p:cNvSpPr>
            <a:spLocks noGrp="1"/>
          </p:cNvSpPr>
          <p:nvPr>
            <p:ph sz="half" idx="1"/>
          </p:nvPr>
        </p:nvSpPr>
        <p:spPr>
          <a:xfrm>
            <a:off x="838200" y="1628800"/>
            <a:ext cx="5257800" cy="4390400"/>
          </a:xfrm>
        </p:spPr>
        <p:txBody>
          <a:bodyPr/>
          <a:lstStyle>
            <a:lvl1pPr marL="0" indent="0">
              <a:buNone/>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p>
            <a:r>
              <a:rPr lang="en-US"/>
              <a:t>Click to edit Master title style</a:t>
            </a:r>
            <a:endParaRPr lang="fi-FI"/>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a:t>  </a:t>
            </a:r>
          </a:p>
        </p:txBody>
      </p:sp>
    </p:spTree>
    <p:extLst>
      <p:ext uri="{BB962C8B-B14F-4D97-AF65-F5344CB8AC3E}">
        <p14:creationId xmlns:p14="http://schemas.microsoft.com/office/powerpoint/2010/main" val="116386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ja kuva oikealla punainen">
    <p:bg>
      <p:bgPr>
        <a:solidFill>
          <a:schemeClr val="accent1"/>
        </a:solidFill>
        <a:effectLst/>
      </p:bgPr>
    </p:bg>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solidFill>
                  <a:schemeClr val="bg1"/>
                </a:solidFill>
              </a:defRPr>
            </a:lvl1pPr>
          </a:lstStyle>
          <a:p>
            <a:r>
              <a:rPr lang="en-US"/>
              <a:t>Click icon to add picture</a:t>
            </a:r>
            <a:endParaRPr lang="fi-FI"/>
          </a:p>
        </p:txBody>
      </p:sp>
      <p:sp>
        <p:nvSpPr>
          <p:cNvPr id="3" name="Sisällön paikkamerkki 2"/>
          <p:cNvSpPr>
            <a:spLocks noGrp="1"/>
          </p:cNvSpPr>
          <p:nvPr>
            <p:ph sz="half" idx="1"/>
          </p:nvPr>
        </p:nvSpPr>
        <p:spPr>
          <a:xfrm>
            <a:off x="838200" y="1628800"/>
            <a:ext cx="5257800" cy="4390400"/>
          </a:xfrm>
        </p:spPr>
        <p:txBody>
          <a:bodyPr/>
          <a:lstStyle>
            <a:lvl1pPr marL="0" indent="0">
              <a:buNone/>
              <a:defRPr>
                <a:solidFill>
                  <a:schemeClr val="bg1"/>
                </a:solidFill>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lvl1pPr>
              <a:defRPr>
                <a:solidFill>
                  <a:schemeClr val="bg1"/>
                </a:solidFill>
              </a:defRPr>
            </a:lvl1pPr>
          </a:lstStyle>
          <a:p>
            <a:r>
              <a:rPr lang="en-US"/>
              <a:t>Click to edit Master title style</a:t>
            </a:r>
            <a:endParaRPr lang="fi-FI"/>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a:t>  </a:t>
            </a:r>
          </a:p>
        </p:txBody>
      </p:sp>
    </p:spTree>
    <p:extLst>
      <p:ext uri="{BB962C8B-B14F-4D97-AF65-F5344CB8AC3E}">
        <p14:creationId xmlns:p14="http://schemas.microsoft.com/office/powerpoint/2010/main" val="6067942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433549"/>
            <a:ext cx="10515600" cy="1116000"/>
          </a:xfrm>
          <a:prstGeom prst="rect">
            <a:avLst/>
          </a:prstGeom>
        </p:spPr>
        <p:txBody>
          <a:bodyPr vert="horz" lIns="0" tIns="0" rIns="0" bIns="0" rtlCol="0" anchor="ctr">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38200" y="1555200"/>
            <a:ext cx="10515600" cy="4464000"/>
          </a:xfrm>
          <a:prstGeom prst="rect">
            <a:avLst/>
          </a:prstGeom>
        </p:spPr>
        <p:txBody>
          <a:bodyPr vert="horz" lIns="0" tIns="0" rIns="0" bIns="0" rtlCol="0">
            <a:noAutofit/>
          </a:bodyPr>
          <a:lstStyle/>
          <a:p>
            <a:pPr lvl="0"/>
            <a:r>
              <a:rPr lang="en-US"/>
              <a:t>Click to edit Master text styles</a:t>
            </a:r>
          </a:p>
          <a:p>
            <a:pPr lvl="3"/>
            <a:r>
              <a:rPr lang="en-US"/>
              <a:t>Second level</a:t>
            </a:r>
          </a:p>
        </p:txBody>
      </p:sp>
      <p:sp>
        <p:nvSpPr>
          <p:cNvPr id="7" name="Freeform 6" descr="Fingrid logo"/>
          <p:cNvSpPr>
            <a:spLocks noChangeAspect="1" noEditPoints="1"/>
          </p:cNvSpPr>
          <p:nvPr/>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Date Placeholder 3">
            <a:extLst>
              <a:ext uri="{FF2B5EF4-FFF2-40B4-BE49-F238E27FC236}">
                <a16:creationId xmlns:a16="http://schemas.microsoft.com/office/drawing/2014/main" id="{0179C6C0-9E1E-B12D-BD17-C38E5F9F1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BCEA8-EC77-6F45-934C-DE9AB7DEDCC6}" type="datetime1">
              <a:rPr lang="fi-FI" smtClean="0"/>
              <a:t>14.5.2025</a:t>
            </a:fld>
            <a:endParaRPr lang="en-GB"/>
          </a:p>
        </p:txBody>
      </p:sp>
      <p:sp>
        <p:nvSpPr>
          <p:cNvPr id="5" name="Footer Placeholder 4">
            <a:extLst>
              <a:ext uri="{FF2B5EF4-FFF2-40B4-BE49-F238E27FC236}">
                <a16:creationId xmlns:a16="http://schemas.microsoft.com/office/drawing/2014/main" id="{3D42169D-6440-35A1-F5EC-B648B2899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602524435"/>
      </p:ext>
    </p:extLst>
  </p:cSld>
  <p:clrMap bg1="lt1" tx1="dk1" bg2="lt2" tx2="dk2" accent1="accent1" accent2="accent2" accent3="accent3" accent4="accent4" accent5="accent5" accent6="accent6" hlink="hlink" folHlink="folHlink"/>
  <p:sldLayoutIdLst>
    <p:sldLayoutId id="2147483921" r:id="rId1"/>
    <p:sldLayoutId id="2147483966" r:id="rId2"/>
    <p:sldLayoutId id="2147483931" r:id="rId3"/>
    <p:sldLayoutId id="2147483924" r:id="rId4"/>
    <p:sldLayoutId id="2147483933" r:id="rId5"/>
    <p:sldLayoutId id="2147483960" r:id="rId6"/>
    <p:sldLayoutId id="2147483972" r:id="rId7"/>
    <p:sldLayoutId id="2147483961" r:id="rId8"/>
    <p:sldLayoutId id="2147483967" r:id="rId9"/>
    <p:sldLayoutId id="2147483968" r:id="rId10"/>
    <p:sldLayoutId id="2147483969" r:id="rId11"/>
    <p:sldLayoutId id="2147483923" r:id="rId12"/>
    <p:sldLayoutId id="2147483926" r:id="rId13"/>
    <p:sldLayoutId id="2147483927" r:id="rId14"/>
    <p:sldLayoutId id="2147483973" r:id="rId15"/>
    <p:sldLayoutId id="2147483928" r:id="rId16"/>
    <p:sldLayoutId id="2147483929" r:id="rId17"/>
    <p:sldLayoutId id="2147483930" r:id="rId18"/>
    <p:sldLayoutId id="2147483943" r:id="rId19"/>
    <p:sldLayoutId id="2147483970" r:id="rId20"/>
    <p:sldLayoutId id="2147483944" r:id="rId21"/>
    <p:sldLayoutId id="2147483936" r:id="rId22"/>
    <p:sldLayoutId id="2147483937" r:id="rId23"/>
    <p:sldLayoutId id="2147483946" r:id="rId24"/>
    <p:sldLayoutId id="2147483963" r:id="rId25"/>
    <p:sldLayoutId id="2147483965" r:id="rId26"/>
    <p:sldLayoutId id="2147483964" r:id="rId27"/>
    <p:sldLayoutId id="2147483950" r:id="rId28"/>
    <p:sldLayoutId id="2147483951" r:id="rId29"/>
    <p:sldLayoutId id="2147483954" r:id="rId30"/>
    <p:sldLayoutId id="2147483955" r:id="rId31"/>
    <p:sldLayoutId id="2147483956" r:id="rId32"/>
    <p:sldLayoutId id="2147483957" r:id="rId33"/>
    <p:sldLayoutId id="2147483958" r:id="rId34"/>
    <p:sldLayoutId id="2147483959" r:id="rId35"/>
  </p:sldLayoutIdLst>
  <p:hf sldNum="0" hdr="0"/>
  <p:txStyles>
    <p:titleStyle>
      <a:lvl1pPr algn="l" defTabSz="914400" rtl="0" eaLnBrk="1" latinLnBrk="0" hangingPunct="1">
        <a:lnSpc>
          <a:spcPct val="100000"/>
        </a:lnSpc>
        <a:spcBef>
          <a:spcPct val="0"/>
        </a:spcBef>
        <a:buNone/>
        <a:defRPr sz="3700" b="1" kern="1200">
          <a:solidFill>
            <a:schemeClr val="accent2"/>
          </a:solidFill>
          <a:latin typeface="+mj-lt"/>
          <a:ea typeface="+mj-ea"/>
          <a:cs typeface="+mj-cs"/>
        </a:defRPr>
      </a:lvl1pPr>
    </p:titleStyle>
    <p:bodyStyle>
      <a:lvl1pPr marL="323850" indent="-32385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324000" indent="-324000" algn="l" defTabSz="914400" rtl="0" eaLnBrk="1" latinLnBrk="0" hangingPunct="1">
        <a:lnSpc>
          <a:spcPts val="2400"/>
        </a:lnSpc>
        <a:spcBef>
          <a:spcPts val="1200"/>
        </a:spcBef>
        <a:buClr>
          <a:schemeClr val="accent1"/>
        </a:buClr>
        <a:buSzPct val="70000"/>
        <a:buFont typeface="Courier New" panose="02070309020205020404" pitchFamily="49" charset="0"/>
        <a:buChar char="o"/>
        <a:defRPr sz="1800" kern="1200">
          <a:solidFill>
            <a:schemeClr val="accent2"/>
          </a:solidFill>
          <a:latin typeface="+mn-lt"/>
          <a:ea typeface="+mn-ea"/>
          <a:cs typeface="+mn-cs"/>
        </a:defRPr>
      </a:lvl2pPr>
      <a:lvl3pPr marL="324000" indent="-324000" algn="l" defTabSz="914400" rtl="0" eaLnBrk="1" latinLnBrk="0" hangingPunct="1">
        <a:lnSpc>
          <a:spcPts val="2400"/>
        </a:lnSpc>
        <a:spcBef>
          <a:spcPts val="1200"/>
        </a:spcBef>
        <a:buClr>
          <a:schemeClr val="accent1"/>
        </a:buClr>
        <a:buFont typeface="Wingdings" panose="05000000000000000000" pitchFamily="2" charset="2"/>
        <a:buChar char="§"/>
        <a:defRPr sz="1800" kern="1200">
          <a:solidFill>
            <a:schemeClr val="accent2"/>
          </a:solidFill>
          <a:latin typeface="+mn-lt"/>
          <a:ea typeface="+mn-ea"/>
          <a:cs typeface="+mn-cs"/>
        </a:defRPr>
      </a:lvl3pPr>
      <a:lvl4pPr marL="648000" indent="-324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609750" indent="-285750" algn="l" defTabSz="914400" rtl="0" eaLnBrk="1" latinLnBrk="0" hangingPunct="1">
        <a:lnSpc>
          <a:spcPts val="24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5pPr>
      <a:lvl6pPr marL="900000" indent="-324000" algn="l" defTabSz="914400" rtl="0" eaLnBrk="1" latinLnBrk="0" hangingPunct="1">
        <a:lnSpc>
          <a:spcPct val="1000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6pPr>
      <a:lvl7pPr marL="1257750" indent="-324000" algn="l" defTabSz="914400" rtl="0" eaLnBrk="1" latinLnBrk="0" hangingPunct="1">
        <a:lnSpc>
          <a:spcPct val="1000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7pPr>
      <a:lvl8pPr marL="1620000" indent="-324000" algn="l" defTabSz="914400" rtl="0" eaLnBrk="1" latinLnBrk="0" hangingPunct="1">
        <a:lnSpc>
          <a:spcPct val="1000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8pPr>
      <a:lvl9pPr marL="1008000" indent="-324000" algn="l" defTabSz="914400" rtl="0" eaLnBrk="1" latinLnBrk="0" hangingPunct="1">
        <a:lnSpc>
          <a:spcPts val="2400"/>
        </a:lnSpc>
        <a:spcBef>
          <a:spcPts val="1200"/>
        </a:spcBef>
        <a:buClr>
          <a:schemeClr val="accent1"/>
        </a:buClr>
        <a:buFont typeface="Wingdings" panose="05000000000000000000" pitchFamily="2" charset="2"/>
        <a:buChar char="§"/>
        <a:defRPr sz="1800" kern="1200">
          <a:solidFill>
            <a:schemeClr val="accent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38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ingrid.fi/kantaverkko/liitynta-kantaverkkoon/tekniset-vaatimukset/"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fingrid.fi/ajankohtaista/tiedotteet/2025/kuuleminen-reservitoimittajien-ja-tasevastaavien-ehtojen-muutoksista-052025/"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3CA544-6C1F-DCA6-0525-CF97CD8E87EE}"/>
              </a:ext>
            </a:extLst>
          </p:cNvPr>
          <p:cNvSpPr>
            <a:spLocks noGrp="1"/>
          </p:cNvSpPr>
          <p:nvPr>
            <p:ph type="ctrTitle"/>
          </p:nvPr>
        </p:nvSpPr>
        <p:spPr/>
        <p:txBody>
          <a:bodyPr/>
          <a:lstStyle/>
          <a:p>
            <a:r>
              <a:rPr lang="en-GB" sz="3600" err="1"/>
              <a:t>Reservitoimittajien</a:t>
            </a:r>
            <a:r>
              <a:rPr lang="en-GB" sz="3600"/>
              <a:t> </a:t>
            </a:r>
            <a:r>
              <a:rPr lang="en-GB" sz="3600" err="1"/>
              <a:t>ja</a:t>
            </a:r>
            <a:r>
              <a:rPr lang="en-GB" sz="3600"/>
              <a:t> </a:t>
            </a:r>
            <a:r>
              <a:rPr lang="en-GB" sz="3600" err="1"/>
              <a:t>tasevastaavien</a:t>
            </a:r>
            <a:r>
              <a:rPr lang="en-GB" sz="3600"/>
              <a:t> </a:t>
            </a:r>
            <a:r>
              <a:rPr lang="en-GB" sz="3600" err="1"/>
              <a:t>sopimusehto-muutokset</a:t>
            </a:r>
            <a:r>
              <a:rPr lang="en-GB" sz="3600"/>
              <a:t> 05/2025</a:t>
            </a:r>
            <a:br>
              <a:rPr lang="en-GB" sz="3600"/>
            </a:br>
            <a:r>
              <a:rPr lang="en-GB" sz="3600"/>
              <a:t>(</a:t>
            </a:r>
            <a:r>
              <a:rPr lang="en-GB" sz="3600" err="1"/>
              <a:t>konsultaatio</a:t>
            </a:r>
            <a:r>
              <a:rPr lang="en-GB" sz="3600"/>
              <a:t>)</a:t>
            </a:r>
          </a:p>
        </p:txBody>
      </p:sp>
      <p:sp>
        <p:nvSpPr>
          <p:cNvPr id="7" name="Subtitle 6">
            <a:extLst>
              <a:ext uri="{FF2B5EF4-FFF2-40B4-BE49-F238E27FC236}">
                <a16:creationId xmlns:a16="http://schemas.microsoft.com/office/drawing/2014/main" id="{2C9CDEFA-9A53-450E-251D-39883D39C257}"/>
              </a:ext>
            </a:extLst>
          </p:cNvPr>
          <p:cNvSpPr>
            <a:spLocks noGrp="1"/>
          </p:cNvSpPr>
          <p:nvPr>
            <p:ph type="subTitle" idx="1"/>
          </p:nvPr>
        </p:nvSpPr>
        <p:spPr/>
        <p:txBody>
          <a:bodyPr/>
          <a:lstStyle/>
          <a:p>
            <a:r>
              <a:rPr lang="en-GB" err="1"/>
              <a:t>Webinaari</a:t>
            </a:r>
            <a:r>
              <a:rPr lang="en-GB"/>
              <a:t> 15.5.2025</a:t>
            </a:r>
          </a:p>
        </p:txBody>
      </p:sp>
      <p:sp>
        <p:nvSpPr>
          <p:cNvPr id="4" name="Päivämäärän paikkamerkki 3">
            <a:extLst>
              <a:ext uri="{FF2B5EF4-FFF2-40B4-BE49-F238E27FC236}">
                <a16:creationId xmlns:a16="http://schemas.microsoft.com/office/drawing/2014/main" id="{0690EA1F-98D8-CB56-6287-844CA30FDD5F}"/>
              </a:ext>
            </a:extLst>
          </p:cNvPr>
          <p:cNvSpPr>
            <a:spLocks noGrp="1"/>
          </p:cNvSpPr>
          <p:nvPr>
            <p:ph type="dt" sz="half" idx="11"/>
          </p:nvPr>
        </p:nvSpPr>
        <p:spPr/>
        <p:txBody>
          <a:bodyPr/>
          <a:lstStyle/>
          <a:p>
            <a:fld id="{985EE1CD-85E9-7A47-AE76-A8E04BA12105}" type="datetime1">
              <a:rPr lang="fi-FI" smtClean="0"/>
              <a:t>14.5.2025</a:t>
            </a:fld>
            <a:endParaRPr lang="fi-FI"/>
          </a:p>
        </p:txBody>
      </p:sp>
      <p:sp>
        <p:nvSpPr>
          <p:cNvPr id="6" name="Footer Placeholder 5">
            <a:extLst>
              <a:ext uri="{FF2B5EF4-FFF2-40B4-BE49-F238E27FC236}">
                <a16:creationId xmlns:a16="http://schemas.microsoft.com/office/drawing/2014/main" id="{D23BF8D4-0A4A-B381-E38B-BA207026FC09}"/>
              </a:ext>
            </a:extLst>
          </p:cNvPr>
          <p:cNvSpPr>
            <a:spLocks noGrp="1"/>
          </p:cNvSpPr>
          <p:nvPr>
            <p:ph type="ftr" sz="quarter" idx="12"/>
          </p:nvPr>
        </p:nvSpPr>
        <p:spPr/>
        <p:txBody>
          <a:bodyPr/>
          <a:lstStyle/>
          <a:p>
            <a:pPr algn="l"/>
            <a:r>
              <a:rPr lang="fi-FI"/>
              <a:t>Fingrid Oyj</a:t>
            </a:r>
          </a:p>
        </p:txBody>
      </p:sp>
    </p:spTree>
    <p:extLst>
      <p:ext uri="{BB962C8B-B14F-4D97-AF65-F5344CB8AC3E}">
        <p14:creationId xmlns:p14="http://schemas.microsoft.com/office/powerpoint/2010/main" val="186004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93D6-036E-F0FC-5DD1-8C3B08AB4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C48B3-927C-2EC6-B074-36966D6D1C7A}"/>
              </a:ext>
            </a:extLst>
          </p:cNvPr>
          <p:cNvSpPr>
            <a:spLocks noGrp="1"/>
          </p:cNvSpPr>
          <p:nvPr>
            <p:ph type="title"/>
          </p:nvPr>
        </p:nvSpPr>
        <p:spPr>
          <a:xfrm>
            <a:off x="908806" y="154769"/>
            <a:ext cx="10515600" cy="1116000"/>
          </a:xfrm>
        </p:spPr>
        <p:txBody>
          <a:bodyPr/>
          <a:lstStyle/>
          <a:p>
            <a:r>
              <a:rPr lang="fi-FI"/>
              <a:t>Esitetyt ehtomuutokset: mFRR</a:t>
            </a:r>
          </a:p>
        </p:txBody>
      </p:sp>
      <p:sp>
        <p:nvSpPr>
          <p:cNvPr id="3" name="Text Placeholder 2">
            <a:extLst>
              <a:ext uri="{FF2B5EF4-FFF2-40B4-BE49-F238E27FC236}">
                <a16:creationId xmlns:a16="http://schemas.microsoft.com/office/drawing/2014/main" id="{2144CE6A-C366-C0E8-CC8E-888AEE301689}"/>
              </a:ext>
            </a:extLst>
          </p:cNvPr>
          <p:cNvSpPr>
            <a:spLocks noGrp="1"/>
          </p:cNvSpPr>
          <p:nvPr>
            <p:ph type="body" sz="quarter" idx="12"/>
          </p:nvPr>
        </p:nvSpPr>
        <p:spPr>
          <a:xfrm>
            <a:off x="838200" y="1270769"/>
            <a:ext cx="10656812" cy="4176464"/>
          </a:xfrm>
        </p:spPr>
        <p:txBody>
          <a:bodyPr/>
          <a:lstStyle/>
          <a:p>
            <a:r>
              <a:rPr lang="fi-FI" b="1"/>
              <a:t>mFRR-energian hinnan määräytymisen muutokset</a:t>
            </a:r>
          </a:p>
          <a:p>
            <a:pPr lvl="1"/>
            <a:r>
              <a:rPr lang="fi-FI"/>
              <a:t>mFRR-energian hinnoittelua tarkennettu huomiomaan vastakkaissuuntaiset ajastetut aktivoinnit</a:t>
            </a:r>
          </a:p>
          <a:p>
            <a:pPr lvl="1"/>
            <a:r>
              <a:rPr lang="fi-FI"/>
              <a:t>Markkinapaikan algoritmi tuottaa yhden hinnan tarjousalueelle myös silloin, kun aktivoidaan molempiin suuntiin pullonkaulattomalla alueella tai tarjousalueen sisällä</a:t>
            </a:r>
          </a:p>
          <a:p>
            <a:pPr lvl="1"/>
            <a:r>
              <a:rPr lang="fi-FI"/>
              <a:t>Hintana viimeisimmän valitun tarjouksen hinta tai erisuuntaisten säätöjen keskihinta*</a:t>
            </a:r>
          </a:p>
          <a:p>
            <a:pPr lvl="2"/>
            <a:r>
              <a:rPr lang="fi-FI"/>
              <a:t>Hinnaksi tulee näistä reservitoimittajalle edullisempi</a:t>
            </a:r>
          </a:p>
        </p:txBody>
      </p:sp>
      <p:grpSp>
        <p:nvGrpSpPr>
          <p:cNvPr id="8" name="Group 7">
            <a:extLst>
              <a:ext uri="{FF2B5EF4-FFF2-40B4-BE49-F238E27FC236}">
                <a16:creationId xmlns:a16="http://schemas.microsoft.com/office/drawing/2014/main" id="{BF49013D-E804-4CF1-CA41-D1B2FCE481D4}"/>
              </a:ext>
            </a:extLst>
          </p:cNvPr>
          <p:cNvGrpSpPr/>
          <p:nvPr/>
        </p:nvGrpSpPr>
        <p:grpSpPr>
          <a:xfrm>
            <a:off x="6615953" y="3435201"/>
            <a:ext cx="5271246" cy="2788869"/>
            <a:chOff x="519079" y="2280929"/>
            <a:chExt cx="11298227" cy="4353533"/>
          </a:xfrm>
        </p:grpSpPr>
        <p:pic>
          <p:nvPicPr>
            <p:cNvPr id="5" name="Picture 4">
              <a:extLst>
                <a:ext uri="{FF2B5EF4-FFF2-40B4-BE49-F238E27FC236}">
                  <a16:creationId xmlns:a16="http://schemas.microsoft.com/office/drawing/2014/main" id="{512868CE-A6E1-90E9-A7F0-AEA28637FD48}"/>
                </a:ext>
              </a:extLst>
            </p:cNvPr>
            <p:cNvPicPr>
              <a:picLocks noChangeAspect="1"/>
            </p:cNvPicPr>
            <p:nvPr/>
          </p:nvPicPr>
          <p:blipFill>
            <a:blip r:embed="rId2"/>
            <a:stretch>
              <a:fillRect/>
            </a:stretch>
          </p:blipFill>
          <p:spPr>
            <a:xfrm>
              <a:off x="571475" y="2280929"/>
              <a:ext cx="11193437" cy="400106"/>
            </a:xfrm>
            <a:prstGeom prst="rect">
              <a:avLst/>
            </a:prstGeom>
          </p:spPr>
        </p:pic>
        <p:pic>
          <p:nvPicPr>
            <p:cNvPr id="7" name="Picture 6">
              <a:extLst>
                <a:ext uri="{FF2B5EF4-FFF2-40B4-BE49-F238E27FC236}">
                  <a16:creationId xmlns:a16="http://schemas.microsoft.com/office/drawing/2014/main" id="{71DB6E07-FF2E-52F7-508C-309AAD1EEFE9}"/>
                </a:ext>
              </a:extLst>
            </p:cNvPr>
            <p:cNvPicPr>
              <a:picLocks noChangeAspect="1"/>
            </p:cNvPicPr>
            <p:nvPr/>
          </p:nvPicPr>
          <p:blipFill>
            <a:blip r:embed="rId3"/>
            <a:stretch>
              <a:fillRect/>
            </a:stretch>
          </p:blipFill>
          <p:spPr>
            <a:xfrm>
              <a:off x="519079" y="2681035"/>
              <a:ext cx="11298227" cy="3953427"/>
            </a:xfrm>
            <a:prstGeom prst="rect">
              <a:avLst/>
            </a:prstGeom>
          </p:spPr>
        </p:pic>
      </p:grpSp>
      <p:pic>
        <p:nvPicPr>
          <p:cNvPr id="10" name="Picture 9">
            <a:extLst>
              <a:ext uri="{FF2B5EF4-FFF2-40B4-BE49-F238E27FC236}">
                <a16:creationId xmlns:a16="http://schemas.microsoft.com/office/drawing/2014/main" id="{C92A222D-139E-4FA6-2229-06005E7B84B1}"/>
              </a:ext>
            </a:extLst>
          </p:cNvPr>
          <p:cNvPicPr>
            <a:picLocks noChangeAspect="1"/>
          </p:cNvPicPr>
          <p:nvPr/>
        </p:nvPicPr>
        <p:blipFill>
          <a:blip r:embed="rId4"/>
          <a:stretch>
            <a:fillRect/>
          </a:stretch>
        </p:blipFill>
        <p:spPr>
          <a:xfrm>
            <a:off x="8918325" y="6323680"/>
            <a:ext cx="666502" cy="433550"/>
          </a:xfrm>
          <a:prstGeom prst="rect">
            <a:avLst/>
          </a:prstGeom>
        </p:spPr>
      </p:pic>
      <p:pic>
        <p:nvPicPr>
          <p:cNvPr id="14" name="Picture 13">
            <a:extLst>
              <a:ext uri="{FF2B5EF4-FFF2-40B4-BE49-F238E27FC236}">
                <a16:creationId xmlns:a16="http://schemas.microsoft.com/office/drawing/2014/main" id="{9EF75B09-0399-0402-9161-58899C4AE075}"/>
              </a:ext>
            </a:extLst>
          </p:cNvPr>
          <p:cNvPicPr>
            <a:picLocks noChangeAspect="1"/>
          </p:cNvPicPr>
          <p:nvPr/>
        </p:nvPicPr>
        <p:blipFill>
          <a:blip r:embed="rId5"/>
          <a:stretch>
            <a:fillRect/>
          </a:stretch>
        </p:blipFill>
        <p:spPr>
          <a:xfrm>
            <a:off x="2973417" y="6323681"/>
            <a:ext cx="657098" cy="433549"/>
          </a:xfrm>
          <a:prstGeom prst="rect">
            <a:avLst/>
          </a:prstGeom>
        </p:spPr>
      </p:pic>
      <p:pic>
        <p:nvPicPr>
          <p:cNvPr id="11" name="Picture 10">
            <a:extLst>
              <a:ext uri="{FF2B5EF4-FFF2-40B4-BE49-F238E27FC236}">
                <a16:creationId xmlns:a16="http://schemas.microsoft.com/office/drawing/2014/main" id="{DE3A82E2-5101-B4F3-BBD2-FC39AF544F14}"/>
              </a:ext>
            </a:extLst>
          </p:cNvPr>
          <p:cNvPicPr>
            <a:picLocks noChangeAspect="1"/>
          </p:cNvPicPr>
          <p:nvPr/>
        </p:nvPicPr>
        <p:blipFill>
          <a:blip r:embed="rId6"/>
          <a:stretch>
            <a:fillRect/>
          </a:stretch>
        </p:blipFill>
        <p:spPr>
          <a:xfrm>
            <a:off x="838200" y="3429000"/>
            <a:ext cx="5002338" cy="2896091"/>
          </a:xfrm>
          <a:prstGeom prst="rect">
            <a:avLst/>
          </a:prstGeom>
        </p:spPr>
      </p:pic>
      <p:sp>
        <p:nvSpPr>
          <p:cNvPr id="12" name="TextBox 11">
            <a:extLst>
              <a:ext uri="{FF2B5EF4-FFF2-40B4-BE49-F238E27FC236}">
                <a16:creationId xmlns:a16="http://schemas.microsoft.com/office/drawing/2014/main" id="{01F18C87-FA06-F864-95E3-1188B3A8B0F7}"/>
              </a:ext>
            </a:extLst>
          </p:cNvPr>
          <p:cNvSpPr txBox="1"/>
          <p:nvPr/>
        </p:nvSpPr>
        <p:spPr>
          <a:xfrm>
            <a:off x="3900737" y="6293625"/>
            <a:ext cx="4901453" cy="461665"/>
          </a:xfrm>
          <a:prstGeom prst="rect">
            <a:avLst/>
          </a:prstGeom>
          <a:noFill/>
        </p:spPr>
        <p:txBody>
          <a:bodyPr wrap="square" rtlCol="0">
            <a:spAutoFit/>
          </a:bodyPr>
          <a:lstStyle/>
          <a:p>
            <a:r>
              <a:rPr lang="fi-FI" sz="1200">
                <a:solidFill>
                  <a:schemeClr val="accent2"/>
                </a:solidFill>
              </a:rPr>
              <a:t>*Tai muu hinta valittujen tarjousten välistä, joka minimoi tarjoukset, jotka hinnan puolesta olisi pitänyt valita</a:t>
            </a:r>
          </a:p>
        </p:txBody>
      </p:sp>
    </p:spTree>
    <p:extLst>
      <p:ext uri="{BB962C8B-B14F-4D97-AF65-F5344CB8AC3E}">
        <p14:creationId xmlns:p14="http://schemas.microsoft.com/office/powerpoint/2010/main" val="315622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265E-1825-3046-3B1E-6DAAB4484062}"/>
              </a:ext>
            </a:extLst>
          </p:cNvPr>
          <p:cNvSpPr>
            <a:spLocks noGrp="1"/>
          </p:cNvSpPr>
          <p:nvPr>
            <p:ph type="title"/>
          </p:nvPr>
        </p:nvSpPr>
        <p:spPr>
          <a:xfrm>
            <a:off x="839788" y="109619"/>
            <a:ext cx="10515600" cy="1116000"/>
          </a:xfrm>
        </p:spPr>
        <p:txBody>
          <a:bodyPr/>
          <a:lstStyle/>
          <a:p>
            <a:r>
              <a:rPr lang="fi-FI"/>
              <a:t>Esitetyt ehtomuutokset: mFRR</a:t>
            </a:r>
          </a:p>
        </p:txBody>
      </p:sp>
      <p:sp>
        <p:nvSpPr>
          <p:cNvPr id="3" name="Text Placeholder 2">
            <a:extLst>
              <a:ext uri="{FF2B5EF4-FFF2-40B4-BE49-F238E27FC236}">
                <a16:creationId xmlns:a16="http://schemas.microsoft.com/office/drawing/2014/main" id="{9EDB8973-D0BC-D4F7-2D2E-6F7A7AC12FC9}"/>
              </a:ext>
            </a:extLst>
          </p:cNvPr>
          <p:cNvSpPr>
            <a:spLocks noGrp="1"/>
          </p:cNvSpPr>
          <p:nvPr>
            <p:ph type="body" sz="quarter" idx="12"/>
          </p:nvPr>
        </p:nvSpPr>
        <p:spPr>
          <a:xfrm>
            <a:off x="839788" y="1340768"/>
            <a:ext cx="5864832" cy="4176464"/>
          </a:xfrm>
        </p:spPr>
        <p:txBody>
          <a:bodyPr/>
          <a:lstStyle/>
          <a:p>
            <a:r>
              <a:rPr lang="fi-FI" b="1"/>
              <a:t>mFRR-aktivointiaika:</a:t>
            </a:r>
          </a:p>
          <a:p>
            <a:pPr lvl="1"/>
            <a:r>
              <a:rPr lang="fi-FI"/>
              <a:t>Jatkossa vain 12,5 min sallittu</a:t>
            </a:r>
          </a:p>
          <a:p>
            <a:pPr lvl="1"/>
            <a:r>
              <a:rPr lang="fi-FI"/>
              <a:t>15 min aktivointiaika poistuu</a:t>
            </a:r>
          </a:p>
          <a:p>
            <a:pPr lvl="2"/>
            <a:r>
              <a:rPr lang="fi-FI"/>
              <a:t>Suunniteltu siirtymävaiheen malliksi</a:t>
            </a:r>
          </a:p>
          <a:p>
            <a:pPr lvl="2"/>
            <a:r>
              <a:rPr lang="fi-FI"/>
              <a:t>Ei sovellu hyvin 15 min markkinan ajastuksille</a:t>
            </a:r>
          </a:p>
          <a:p>
            <a:endParaRPr lang="fi-FI"/>
          </a:p>
          <a:p>
            <a:r>
              <a:rPr lang="fi-FI" b="1"/>
              <a:t>mFRR energia joustava kysyntä</a:t>
            </a:r>
          </a:p>
          <a:p>
            <a:pPr marL="971550" lvl="2" indent="-323850">
              <a:buFont typeface="Wingdings" panose="020B0604020202020204" pitchFamily="34" charset="0"/>
              <a:buChar char="§"/>
            </a:pPr>
            <a:r>
              <a:rPr lang="fi-FI" sz="1800">
                <a:cs typeface="Arial"/>
              </a:rPr>
              <a:t>Joustava kysyntä tuodaan ehtoihin </a:t>
            </a:r>
            <a:br>
              <a:rPr lang="fi-FI" sz="1800">
                <a:cs typeface="Arial"/>
              </a:rPr>
            </a:br>
            <a:r>
              <a:rPr lang="fi-FI" sz="1800">
                <a:cs typeface="Arial"/>
              </a:rPr>
              <a:t>varmistamaan Fingridin riskienhallintakyky </a:t>
            </a:r>
            <a:br>
              <a:rPr lang="fi-FI" sz="1800">
                <a:cs typeface="Arial"/>
              </a:rPr>
            </a:br>
            <a:r>
              <a:rPr lang="fi-FI" sz="1800">
                <a:cs typeface="Arial"/>
              </a:rPr>
              <a:t>erittäin korkeiden </a:t>
            </a:r>
            <a:br>
              <a:rPr lang="fi-FI" sz="1800">
                <a:cs typeface="Arial"/>
              </a:rPr>
            </a:br>
            <a:r>
              <a:rPr lang="fi-FI" sz="1800">
                <a:cs typeface="Arial"/>
              </a:rPr>
              <a:t>mFRR-energiamarkkinahintojen varalta</a:t>
            </a:r>
          </a:p>
        </p:txBody>
      </p:sp>
      <p:pic>
        <p:nvPicPr>
          <p:cNvPr id="38" name="Picture 37">
            <a:extLst>
              <a:ext uri="{FF2B5EF4-FFF2-40B4-BE49-F238E27FC236}">
                <a16:creationId xmlns:a16="http://schemas.microsoft.com/office/drawing/2014/main" id="{746AD4A2-2B3C-40F5-B258-72350DC2605B}"/>
              </a:ext>
            </a:extLst>
          </p:cNvPr>
          <p:cNvPicPr>
            <a:picLocks noChangeAspect="1"/>
          </p:cNvPicPr>
          <p:nvPr/>
        </p:nvPicPr>
        <p:blipFill>
          <a:blip r:embed="rId2"/>
          <a:stretch>
            <a:fillRect/>
          </a:stretch>
        </p:blipFill>
        <p:spPr>
          <a:xfrm>
            <a:off x="6860756" y="1351755"/>
            <a:ext cx="4925191" cy="2300819"/>
          </a:xfrm>
          <a:prstGeom prst="rect">
            <a:avLst/>
          </a:prstGeom>
        </p:spPr>
      </p:pic>
      <p:pic>
        <p:nvPicPr>
          <p:cNvPr id="40" name="Picture 39">
            <a:extLst>
              <a:ext uri="{FF2B5EF4-FFF2-40B4-BE49-F238E27FC236}">
                <a16:creationId xmlns:a16="http://schemas.microsoft.com/office/drawing/2014/main" id="{8C247A53-35D5-13B2-1986-668D5BB5C8E6}"/>
              </a:ext>
            </a:extLst>
          </p:cNvPr>
          <p:cNvPicPr>
            <a:picLocks noChangeAspect="1"/>
          </p:cNvPicPr>
          <p:nvPr/>
        </p:nvPicPr>
        <p:blipFill>
          <a:blip r:embed="rId3"/>
          <a:stretch>
            <a:fillRect/>
          </a:stretch>
        </p:blipFill>
        <p:spPr>
          <a:xfrm>
            <a:off x="6736628" y="3778710"/>
            <a:ext cx="5299585" cy="2411671"/>
          </a:xfrm>
          <a:prstGeom prst="rect">
            <a:avLst/>
          </a:prstGeom>
        </p:spPr>
      </p:pic>
    </p:spTree>
    <p:extLst>
      <p:ext uri="{BB962C8B-B14F-4D97-AF65-F5344CB8AC3E}">
        <p14:creationId xmlns:p14="http://schemas.microsoft.com/office/powerpoint/2010/main" val="229769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B2C5944-3B66-BE09-ED66-0B96F3787AAD}"/>
              </a:ext>
            </a:extLst>
          </p:cNvPr>
          <p:cNvSpPr>
            <a:spLocks noGrp="1"/>
          </p:cNvSpPr>
          <p:nvPr>
            <p:ph type="ctrTitle"/>
          </p:nvPr>
        </p:nvSpPr>
        <p:spPr>
          <a:xfrm>
            <a:off x="6213400" y="1854199"/>
            <a:ext cx="5112000" cy="2880000"/>
          </a:xfrm>
        </p:spPr>
        <p:txBody>
          <a:bodyPr anchor="t">
            <a:normAutofit/>
          </a:bodyPr>
          <a:lstStyle/>
          <a:p>
            <a:r>
              <a:rPr lang="fi-FI" b="0"/>
              <a:t>Tasevastaavien ehtomuutokset </a:t>
            </a:r>
            <a:endParaRPr lang="fi-FI"/>
          </a:p>
          <a:p>
            <a:r>
              <a:rPr lang="fi-FI" b="0"/>
              <a:t>05/2025</a:t>
            </a:r>
            <a:endParaRPr lang="fi-FI"/>
          </a:p>
        </p:txBody>
      </p:sp>
      <p:sp>
        <p:nvSpPr>
          <p:cNvPr id="25" name="Subtitle 2">
            <a:extLst>
              <a:ext uri="{FF2B5EF4-FFF2-40B4-BE49-F238E27FC236}">
                <a16:creationId xmlns:a16="http://schemas.microsoft.com/office/drawing/2014/main" id="{780ADCDD-3141-2DB4-2714-D25196DECF1C}"/>
              </a:ext>
            </a:extLst>
          </p:cNvPr>
          <p:cNvSpPr>
            <a:spLocks noGrp="1"/>
          </p:cNvSpPr>
          <p:nvPr>
            <p:ph type="subTitle" idx="1"/>
          </p:nvPr>
        </p:nvSpPr>
        <p:spPr>
          <a:xfrm>
            <a:off x="6213600" y="4753478"/>
            <a:ext cx="5112000" cy="648000"/>
          </a:xfrm>
        </p:spPr>
        <p:txBody>
          <a:bodyPr/>
          <a:lstStyle/>
          <a:p>
            <a:r>
              <a:rPr lang="fi-FI"/>
              <a:t>Heikki Raatikainen</a:t>
            </a:r>
            <a:endParaRPr lang="en-US"/>
          </a:p>
        </p:txBody>
      </p:sp>
      <p:sp>
        <p:nvSpPr>
          <p:cNvPr id="26" name="Date Placeholder 3">
            <a:extLst>
              <a:ext uri="{FF2B5EF4-FFF2-40B4-BE49-F238E27FC236}">
                <a16:creationId xmlns:a16="http://schemas.microsoft.com/office/drawing/2014/main" id="{FD2AEB01-CC6C-884F-2F80-476BAE47FEA8}"/>
              </a:ext>
            </a:extLst>
          </p:cNvPr>
          <p:cNvSpPr>
            <a:spLocks noGrp="1"/>
          </p:cNvSpPr>
          <p:nvPr>
            <p:ph type="dt" sz="half" idx="11"/>
          </p:nvPr>
        </p:nvSpPr>
        <p:spPr>
          <a:xfrm>
            <a:off x="5663952" y="1092568"/>
            <a:ext cx="1394741" cy="215122"/>
          </a:xfrm>
        </p:spPr>
        <p:txBody>
          <a:bodyPr/>
          <a:lstStyle/>
          <a:p>
            <a:pPr>
              <a:spcAft>
                <a:spcPts val="600"/>
              </a:spcAft>
            </a:pPr>
            <a:fld id="{82EAEC93-30A2-2840-AA24-19D62248B7A1}" type="datetime1">
              <a:rPr lang="fi-FI" smtClean="0"/>
              <a:pPr>
                <a:spcAft>
                  <a:spcPts val="600"/>
                </a:spcAft>
              </a:pPr>
              <a:t>14.5.2025</a:t>
            </a:fld>
            <a:endParaRPr lang="fi-FI"/>
          </a:p>
        </p:txBody>
      </p:sp>
      <p:sp>
        <p:nvSpPr>
          <p:cNvPr id="27" name="Footer Placeholder 4">
            <a:extLst>
              <a:ext uri="{FF2B5EF4-FFF2-40B4-BE49-F238E27FC236}">
                <a16:creationId xmlns:a16="http://schemas.microsoft.com/office/drawing/2014/main" id="{446F7510-FB36-DDC0-5CA3-692D18A21A60}"/>
              </a:ext>
            </a:extLst>
          </p:cNvPr>
          <p:cNvSpPr>
            <a:spLocks noGrp="1"/>
          </p:cNvSpPr>
          <p:nvPr>
            <p:ph type="ftr" sz="quarter" idx="12"/>
          </p:nvPr>
        </p:nvSpPr>
        <p:spPr>
          <a:xfrm>
            <a:off x="7676813" y="1092568"/>
            <a:ext cx="3672000" cy="214488"/>
          </a:xfrm>
        </p:spPr>
        <p:txBody>
          <a:bodyPr/>
          <a:lstStyle/>
          <a:p>
            <a:endParaRPr lang="fi-FI"/>
          </a:p>
        </p:txBody>
      </p:sp>
      <p:sp>
        <p:nvSpPr>
          <p:cNvPr id="4" name="Päivämäärän paikkamerkki 3" hidden="1">
            <a:extLst>
              <a:ext uri="{FF2B5EF4-FFF2-40B4-BE49-F238E27FC236}">
                <a16:creationId xmlns:a16="http://schemas.microsoft.com/office/drawing/2014/main" id="{1C1FA7EB-FD9B-626F-55F2-32212604CBCD}"/>
              </a:ext>
            </a:extLst>
          </p:cNvPr>
          <p:cNvSpPr>
            <a:spLocks noGrp="1"/>
          </p:cNvSpPr>
          <p:nvPr>
            <p:ph type="dt" sz="half" idx="11"/>
          </p:nvPr>
        </p:nvSpPr>
        <p:spPr/>
        <p:txBody>
          <a:bodyPr/>
          <a:lstStyle/>
          <a:p>
            <a:pPr>
              <a:spcAft>
                <a:spcPts val="600"/>
              </a:spcAft>
            </a:pPr>
            <a:fld id="{631E4EAF-88F5-DB44-8FF4-1426C8C6B07A}" type="datetime1">
              <a:rPr lang="fi-FI" smtClean="0"/>
              <a:pPr>
                <a:spcAft>
                  <a:spcPts val="600"/>
                </a:spcAft>
              </a:pPr>
              <a:t>14.5.2025</a:t>
            </a:fld>
            <a:endParaRPr lang="fi-FI"/>
          </a:p>
        </p:txBody>
      </p:sp>
    </p:spTree>
    <p:extLst>
      <p:ext uri="{BB962C8B-B14F-4D97-AF65-F5344CB8AC3E}">
        <p14:creationId xmlns:p14="http://schemas.microsoft.com/office/powerpoint/2010/main" val="416792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569AB-5AAB-4EC8-1D3C-929EE58BC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9497A-EEF1-5F9F-8EA7-A6E6415B75CB}"/>
              </a:ext>
            </a:extLst>
          </p:cNvPr>
          <p:cNvSpPr>
            <a:spLocks noGrp="1"/>
          </p:cNvSpPr>
          <p:nvPr>
            <p:ph type="title"/>
          </p:nvPr>
        </p:nvSpPr>
        <p:spPr/>
        <p:txBody>
          <a:bodyPr/>
          <a:lstStyle/>
          <a:p>
            <a:r>
              <a:rPr lang="fi-FI"/>
              <a:t>Esitetyt ehtomuutokset</a:t>
            </a:r>
          </a:p>
        </p:txBody>
      </p:sp>
      <p:sp>
        <p:nvSpPr>
          <p:cNvPr id="3" name="Text Placeholder 2">
            <a:extLst>
              <a:ext uri="{FF2B5EF4-FFF2-40B4-BE49-F238E27FC236}">
                <a16:creationId xmlns:a16="http://schemas.microsoft.com/office/drawing/2014/main" id="{EA04F79A-B474-8039-A2FE-1E271E0FF8DC}"/>
              </a:ext>
            </a:extLst>
          </p:cNvPr>
          <p:cNvSpPr>
            <a:spLocks noGrp="1"/>
          </p:cNvSpPr>
          <p:nvPr>
            <p:ph type="body" sz="quarter" idx="12"/>
          </p:nvPr>
        </p:nvSpPr>
        <p:spPr/>
        <p:txBody>
          <a:bodyPr/>
          <a:lstStyle/>
          <a:p>
            <a:r>
              <a:rPr lang="fi-FI"/>
              <a:t>Liite 1, osa 2: Yleiset taseselvityksen ehdot</a:t>
            </a:r>
          </a:p>
          <a:p>
            <a:pPr lvl="1"/>
            <a:r>
              <a:rPr lang="fi-FI"/>
              <a:t>Tasevastaavan asettamat vakuudet</a:t>
            </a:r>
          </a:p>
          <a:p>
            <a:pPr lvl="1"/>
            <a:r>
              <a:rPr lang="fi-FI"/>
              <a:t>Pientuotanto </a:t>
            </a:r>
          </a:p>
          <a:p>
            <a:pPr lvl="1"/>
            <a:r>
              <a:rPr lang="fi-FI"/>
              <a:t>Energiavarastot</a:t>
            </a:r>
          </a:p>
          <a:p>
            <a:pPr marL="324000" lvl="1" indent="0">
              <a:buNone/>
            </a:pPr>
            <a:endParaRPr lang="fi-FI"/>
          </a:p>
          <a:p>
            <a:r>
              <a:rPr lang="fi-FI"/>
              <a:t>Liite 2, Maksukomponentit ja maksujen määräytyminen</a:t>
            </a:r>
          </a:p>
          <a:p>
            <a:pPr lvl="1"/>
            <a:r>
              <a:rPr lang="fi-FI"/>
              <a:t>Itsenäisen aggregoinnin kompensaatiomallin korvaus</a:t>
            </a:r>
          </a:p>
        </p:txBody>
      </p:sp>
    </p:spTree>
    <p:extLst>
      <p:ext uri="{BB962C8B-B14F-4D97-AF65-F5344CB8AC3E}">
        <p14:creationId xmlns:p14="http://schemas.microsoft.com/office/powerpoint/2010/main" val="294157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1ABFB1-4373-C23A-3772-FF823A6B217C}"/>
              </a:ext>
            </a:extLst>
          </p:cNvPr>
          <p:cNvSpPr>
            <a:spLocks noGrp="1"/>
          </p:cNvSpPr>
          <p:nvPr>
            <p:ph type="title"/>
          </p:nvPr>
        </p:nvSpPr>
        <p:spPr>
          <a:xfrm>
            <a:off x="838200" y="183178"/>
            <a:ext cx="10515600" cy="1116000"/>
          </a:xfrm>
        </p:spPr>
        <p:txBody>
          <a:bodyPr/>
          <a:lstStyle/>
          <a:p>
            <a:r>
              <a:rPr lang="fi-FI" b="0" err="1">
                <a:ea typeface="+mj-lt"/>
                <a:cs typeface="+mj-lt"/>
              </a:rPr>
              <a:t>Fingrid</a:t>
            </a:r>
            <a:r>
              <a:rPr lang="fi-FI" b="0">
                <a:ea typeface="+mj-lt"/>
                <a:cs typeface="+mj-lt"/>
              </a:rPr>
              <a:t> Oyj:n yleiset taseselvityksen ehdot:</a:t>
            </a:r>
            <a:r>
              <a:rPr lang="fi-FI" b="0"/>
              <a:t> </a:t>
            </a:r>
            <a:r>
              <a:rPr lang="fi-FI"/>
              <a:t>Tasevastaavan asettamat vakuudet</a:t>
            </a:r>
          </a:p>
        </p:txBody>
      </p:sp>
      <p:sp>
        <p:nvSpPr>
          <p:cNvPr id="3" name="Sisällön paikkamerkki 2">
            <a:extLst>
              <a:ext uri="{FF2B5EF4-FFF2-40B4-BE49-F238E27FC236}">
                <a16:creationId xmlns:a16="http://schemas.microsoft.com/office/drawing/2014/main" id="{7EE28E61-D1C2-AFDA-A9FC-3FC84F3AEA2D}"/>
              </a:ext>
            </a:extLst>
          </p:cNvPr>
          <p:cNvSpPr>
            <a:spLocks noGrp="1"/>
          </p:cNvSpPr>
          <p:nvPr>
            <p:ph idx="1"/>
          </p:nvPr>
        </p:nvSpPr>
        <p:spPr/>
        <p:txBody>
          <a:bodyPr/>
          <a:lstStyle/>
          <a:p>
            <a:endParaRPr lang="fi-FI"/>
          </a:p>
          <a:p>
            <a:r>
              <a:rPr lang="fi-FI"/>
              <a:t>Tasevastaavien minimivakuusvaade nykyisestä 40 000 eurosta 200 000 euroon </a:t>
            </a:r>
          </a:p>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Nykyinen minimivakuusvaade on ollut voimassa yli kahdeksan vuotta, nostetaan minimivakuusvaadetta vastaamaan paremmin tasevastaavan aiheuttamaan vähimmäisriskiä nykyisillä tasesähkömarkkinoilla.</a:t>
            </a:r>
          </a:p>
        </p:txBody>
      </p:sp>
    </p:spTree>
    <p:extLst>
      <p:ext uri="{BB962C8B-B14F-4D97-AF65-F5344CB8AC3E}">
        <p14:creationId xmlns:p14="http://schemas.microsoft.com/office/powerpoint/2010/main" val="426239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80DC-45E4-D958-6DCB-2408FCFD23B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F839F86-653E-BFC7-4611-AF48ADF226F3}"/>
              </a:ext>
            </a:extLst>
          </p:cNvPr>
          <p:cNvSpPr>
            <a:spLocks noGrp="1"/>
          </p:cNvSpPr>
          <p:nvPr>
            <p:ph type="title"/>
          </p:nvPr>
        </p:nvSpPr>
        <p:spPr/>
        <p:txBody>
          <a:bodyPr/>
          <a:lstStyle/>
          <a:p>
            <a:r>
              <a:rPr lang="fi-FI" b="0" err="1">
                <a:ea typeface="+mj-lt"/>
                <a:cs typeface="+mj-lt"/>
              </a:rPr>
              <a:t>Fingrid</a:t>
            </a:r>
            <a:r>
              <a:rPr lang="fi-FI" b="0">
                <a:ea typeface="+mj-lt"/>
                <a:cs typeface="+mj-lt"/>
              </a:rPr>
              <a:t> Oyj:n yleiset taseselvityksen ehdot: </a:t>
            </a:r>
            <a:r>
              <a:rPr lang="fi-FI"/>
              <a:t>Pientuotanto</a:t>
            </a:r>
          </a:p>
        </p:txBody>
      </p:sp>
      <p:sp>
        <p:nvSpPr>
          <p:cNvPr id="3" name="Sisällön paikkamerkki 2">
            <a:extLst>
              <a:ext uri="{FF2B5EF4-FFF2-40B4-BE49-F238E27FC236}">
                <a16:creationId xmlns:a16="http://schemas.microsoft.com/office/drawing/2014/main" id="{2B03BEA5-CD8B-93DD-FDFC-376C7EFD83E4}"/>
              </a:ext>
            </a:extLst>
          </p:cNvPr>
          <p:cNvSpPr>
            <a:spLocks noGrp="1"/>
          </p:cNvSpPr>
          <p:nvPr>
            <p:ph idx="1"/>
          </p:nvPr>
        </p:nvSpPr>
        <p:spPr>
          <a:xfrm>
            <a:off x="838200" y="1960451"/>
            <a:ext cx="10515600" cy="4464000"/>
          </a:xfrm>
        </p:spPr>
        <p:txBody>
          <a:bodyPr/>
          <a:lstStyle/>
          <a:p>
            <a:r>
              <a:rPr lang="fi-FI"/>
              <a:t>Poistetaan käsite/tyyppi pientuotanto tuotannon raportoinnista</a:t>
            </a:r>
          </a:p>
          <a:p>
            <a:endParaRPr lang="fi-FI"/>
          </a:p>
          <a:p>
            <a:pPr marL="285750" indent="-285750">
              <a:buFont typeface="Arial" panose="020B0604020202020204" pitchFamily="34" charset="0"/>
              <a:buChar char="•"/>
            </a:pPr>
            <a:r>
              <a:rPr lang="fi-FI"/>
              <a:t>Sähkön myyjän alle 1 MW tuotannon summa mittausalueella raportoidaan erikseen ja käsitellään normaalina tuotantona aiemman pientuotannon sijaan. </a:t>
            </a:r>
          </a:p>
          <a:p>
            <a:endParaRPr lang="fi-FI"/>
          </a:p>
          <a:p>
            <a:pPr marL="285750" indent="-285750">
              <a:buFont typeface="Arial" panose="020B0604020202020204" pitchFamily="34" charset="0"/>
              <a:buChar char="•"/>
            </a:pPr>
            <a:r>
              <a:rPr lang="fi-FI"/>
              <a:t>Mahdollisuus pientuotannon netottamiselle mittausalueen myyjätasolla poistuu. Pientuotannon voi edelleen netottaa käyttöpaikkatasolla kuten ennenkin. </a:t>
            </a:r>
          </a:p>
          <a:p>
            <a:endParaRPr lang="fi-FI"/>
          </a:p>
          <a:p>
            <a:pPr marL="285750" indent="-285750">
              <a:buFont typeface="Arial" panose="020B0604020202020204" pitchFamily="34" charset="0"/>
              <a:buChar char="•"/>
            </a:pPr>
            <a:r>
              <a:rPr lang="fi-FI"/>
              <a:t>Samalla poistuu pientuotantokäsittely sähköteholtaan yli 1 MW:n varavoimageneraattoreilta, energiavarastoilta ja muilta pientuotantolaitteilta, jotka on tarkoitettu vain väliaikaiseen käyttöön tai häiriötilanteita varten. </a:t>
            </a:r>
          </a:p>
        </p:txBody>
      </p:sp>
    </p:spTree>
    <p:extLst>
      <p:ext uri="{BB962C8B-B14F-4D97-AF65-F5344CB8AC3E}">
        <p14:creationId xmlns:p14="http://schemas.microsoft.com/office/powerpoint/2010/main" val="284849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429A1-9D1E-CBCD-FD3B-F230C079AFA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A25BD73-3352-6F49-EADF-C3CCE87A028B}"/>
              </a:ext>
            </a:extLst>
          </p:cNvPr>
          <p:cNvSpPr>
            <a:spLocks noGrp="1"/>
          </p:cNvSpPr>
          <p:nvPr>
            <p:ph type="title"/>
          </p:nvPr>
        </p:nvSpPr>
        <p:spPr/>
        <p:txBody>
          <a:bodyPr/>
          <a:lstStyle/>
          <a:p>
            <a:r>
              <a:rPr lang="fi-FI" b="0" err="1">
                <a:ea typeface="+mj-lt"/>
                <a:cs typeface="+mj-lt"/>
              </a:rPr>
              <a:t>Fingrid</a:t>
            </a:r>
            <a:r>
              <a:rPr lang="fi-FI" b="0">
                <a:ea typeface="+mj-lt"/>
                <a:cs typeface="+mj-lt"/>
              </a:rPr>
              <a:t> Oyj:n yleiset taseselvityksen ehdot: </a:t>
            </a:r>
            <a:r>
              <a:rPr lang="fi-FI"/>
              <a:t>Pientuotanto</a:t>
            </a:r>
          </a:p>
        </p:txBody>
      </p:sp>
      <p:sp>
        <p:nvSpPr>
          <p:cNvPr id="3" name="Sisällön paikkamerkki 2">
            <a:extLst>
              <a:ext uri="{FF2B5EF4-FFF2-40B4-BE49-F238E27FC236}">
                <a16:creationId xmlns:a16="http://schemas.microsoft.com/office/drawing/2014/main" id="{7A9A1CA5-6254-10D3-D826-07844EC6F2A8}"/>
              </a:ext>
            </a:extLst>
          </p:cNvPr>
          <p:cNvSpPr>
            <a:spLocks noGrp="1"/>
          </p:cNvSpPr>
          <p:nvPr>
            <p:ph idx="1"/>
          </p:nvPr>
        </p:nvSpPr>
        <p:spPr>
          <a:xfrm>
            <a:off x="838200" y="1897821"/>
            <a:ext cx="10515600" cy="4464000"/>
          </a:xfrm>
        </p:spPr>
        <p:txBody>
          <a:bodyPr/>
          <a:lstStyle/>
          <a:p>
            <a:r>
              <a:rPr lang="fi-FI"/>
              <a:t>Poistetaan käsite pientuotanto tuotannon raportoinnista</a:t>
            </a:r>
          </a:p>
          <a:p>
            <a:endParaRPr lang="fi-FI"/>
          </a:p>
          <a:p>
            <a:pPr marL="285750" indent="-285750">
              <a:buFont typeface="Arial" panose="020B0604020202020204" pitchFamily="34" charset="0"/>
              <a:buChar char="•"/>
            </a:pPr>
            <a:r>
              <a:rPr lang="fi-FI"/>
              <a:t>Pientuotanto oli vanhan kaksi tasemallin tarpeisiin luotu käsittely, jossa pientuotanto erotettiin tuotantotaseesta, nykyisessä yksitasemallissa tälle ei ole tarvetta.</a:t>
            </a:r>
          </a:p>
          <a:p>
            <a:endParaRPr lang="fi-FI"/>
          </a:p>
          <a:p>
            <a:pPr marL="285750" indent="-285750">
              <a:buFont typeface="Arial" panose="020B0604020202020204" pitchFamily="34" charset="0"/>
              <a:buChar char="•"/>
            </a:pPr>
            <a:r>
              <a:rPr lang="fi-FI"/>
              <a:t>Lisäksi alle 1 MW tuotannon osuus on kasvanut merkittäväksi osuudeksi Suomen sähköntuotannosta ja vaikuttaa omalta osaltaan reservien käyttöön yhtä lailla kuin muu tuotanto tai kulutus. </a:t>
            </a:r>
          </a:p>
          <a:p>
            <a:endParaRPr lang="fi-FI"/>
          </a:p>
          <a:p>
            <a:pPr marL="285750" indent="-285750">
              <a:buFont typeface="Arial" panose="020B0604020202020204" pitchFamily="34" charset="0"/>
              <a:buChar char="•"/>
            </a:pPr>
            <a:r>
              <a:rPr lang="fi-FI"/>
              <a:t>Samalla harmonisoidaan pientuotannon käsittelyä taseselvityksessä, muissa Pohjoismaissa pientuotanto rinnastetaan jo nykyisellään yli 1 MW tuotantoon.</a:t>
            </a:r>
          </a:p>
        </p:txBody>
      </p:sp>
      <p:pic>
        <p:nvPicPr>
          <p:cNvPr id="5" name="Picture 4">
            <a:extLst>
              <a:ext uri="{FF2B5EF4-FFF2-40B4-BE49-F238E27FC236}">
                <a16:creationId xmlns:a16="http://schemas.microsoft.com/office/drawing/2014/main" id="{87A05719-D4A1-33F1-53FB-CEC09D847B79}"/>
              </a:ext>
            </a:extLst>
          </p:cNvPr>
          <p:cNvPicPr>
            <a:picLocks noChangeAspect="1"/>
          </p:cNvPicPr>
          <p:nvPr/>
        </p:nvPicPr>
        <p:blipFill>
          <a:blip r:embed="rId2"/>
          <a:stretch>
            <a:fillRect/>
          </a:stretch>
        </p:blipFill>
        <p:spPr>
          <a:xfrm>
            <a:off x="8091948" y="4960179"/>
            <a:ext cx="3999312" cy="1875174"/>
          </a:xfrm>
          <a:prstGeom prst="rect">
            <a:avLst/>
          </a:prstGeom>
        </p:spPr>
      </p:pic>
    </p:spTree>
    <p:extLst>
      <p:ext uri="{BB962C8B-B14F-4D97-AF65-F5344CB8AC3E}">
        <p14:creationId xmlns:p14="http://schemas.microsoft.com/office/powerpoint/2010/main" val="209169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E5360-5738-F705-9B8B-6FF0760E1B8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E0B2CC6-65E2-FE2A-E7FD-30544AF11ED6}"/>
              </a:ext>
            </a:extLst>
          </p:cNvPr>
          <p:cNvSpPr>
            <a:spLocks noGrp="1"/>
          </p:cNvSpPr>
          <p:nvPr>
            <p:ph type="title"/>
          </p:nvPr>
        </p:nvSpPr>
        <p:spPr/>
        <p:txBody>
          <a:bodyPr/>
          <a:lstStyle/>
          <a:p>
            <a:r>
              <a:rPr lang="fi-FI" b="0" err="1">
                <a:ea typeface="+mj-lt"/>
                <a:cs typeface="+mj-lt"/>
              </a:rPr>
              <a:t>Fingrid</a:t>
            </a:r>
            <a:r>
              <a:rPr lang="fi-FI" b="0">
                <a:ea typeface="+mj-lt"/>
                <a:cs typeface="+mj-lt"/>
              </a:rPr>
              <a:t> Oyj:n yleiset taseselvityksen ehdot: </a:t>
            </a:r>
            <a:r>
              <a:rPr lang="fi-FI"/>
              <a:t>Energiavarasto</a:t>
            </a:r>
          </a:p>
        </p:txBody>
      </p:sp>
      <p:sp>
        <p:nvSpPr>
          <p:cNvPr id="3" name="Sisällön paikkamerkki 2">
            <a:extLst>
              <a:ext uri="{FF2B5EF4-FFF2-40B4-BE49-F238E27FC236}">
                <a16:creationId xmlns:a16="http://schemas.microsoft.com/office/drawing/2014/main" id="{47A0CE9D-98CF-90C0-1079-7EA44ECA3ACE}"/>
              </a:ext>
            </a:extLst>
          </p:cNvPr>
          <p:cNvSpPr>
            <a:spLocks noGrp="1"/>
          </p:cNvSpPr>
          <p:nvPr>
            <p:ph idx="1"/>
          </p:nvPr>
        </p:nvSpPr>
        <p:spPr>
          <a:xfrm>
            <a:off x="838200" y="1960451"/>
            <a:ext cx="10515600" cy="4464000"/>
          </a:xfrm>
        </p:spPr>
        <p:txBody>
          <a:bodyPr/>
          <a:lstStyle/>
          <a:p>
            <a:r>
              <a:rPr lang="en-US"/>
              <a:t>Tarkennetaan energiavaraston käsittelyä taseselvityksessä</a:t>
            </a:r>
          </a:p>
          <a:p>
            <a:endParaRPr lang="en-US"/>
          </a:p>
          <a:p>
            <a:pPr marL="285750" indent="-285750">
              <a:buFont typeface="Arial" panose="020B0604020202020204" pitchFamily="34" charset="0"/>
              <a:buChar char="•"/>
            </a:pPr>
            <a:r>
              <a:rPr lang="fi-FI"/>
              <a:t>Energiavarasto rekisteröidään kahtena mittauspisteenä; yksi kulutukselle, kun energiavarasto latautuu, ja toinen tuotannolle, kun energiavarasto purkautuu.</a:t>
            </a:r>
          </a:p>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Edellisestä poiketen siltä osin kuin valtioneuvoston asetuksessa sähkön mittauksesta ja toimituksesta on määritelty voi sähköverkkoon liitetyssä sähkönkäyttöpaikassa kunkin taseselvitysjakson aikana verkonhaltijan samalla mittauslaitteistolla mitattu verkosta otettu ja verkkoon syötetty sähkö laskea yhteen</a:t>
            </a:r>
          </a:p>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Edelleen myös jos energiavarasto on yhdistetty tuotantoyksikköön ja tuotantoyksikkö tuottaa energiaa, energiavaraston lataus voidaan käsitellä kuten tuotantoyksikön omakäyttö.</a:t>
            </a:r>
          </a:p>
        </p:txBody>
      </p:sp>
    </p:spTree>
    <p:extLst>
      <p:ext uri="{BB962C8B-B14F-4D97-AF65-F5344CB8AC3E}">
        <p14:creationId xmlns:p14="http://schemas.microsoft.com/office/powerpoint/2010/main" val="153490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D325A-58CA-7444-4F42-DA11133A9A4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1621D43-1477-F78F-3FDB-BF031F2E5F68}"/>
              </a:ext>
            </a:extLst>
          </p:cNvPr>
          <p:cNvSpPr>
            <a:spLocks noGrp="1"/>
          </p:cNvSpPr>
          <p:nvPr>
            <p:ph type="title"/>
          </p:nvPr>
        </p:nvSpPr>
        <p:spPr/>
        <p:txBody>
          <a:bodyPr/>
          <a:lstStyle/>
          <a:p>
            <a:r>
              <a:rPr lang="fi-FI" b="0">
                <a:ea typeface="+mj-lt"/>
                <a:cs typeface="+mj-lt"/>
              </a:rPr>
              <a:t>Maksujen määräytyminen: </a:t>
            </a:r>
            <a:r>
              <a:rPr lang="fi-FI">
                <a:ea typeface="+mj-lt"/>
                <a:cs typeface="+mj-lt"/>
              </a:rPr>
              <a:t>Itsenäisen aggregoinnin kompensaatiomallin korvaus</a:t>
            </a:r>
          </a:p>
        </p:txBody>
      </p:sp>
      <p:sp>
        <p:nvSpPr>
          <p:cNvPr id="3" name="Sisällön paikkamerkki 2">
            <a:extLst>
              <a:ext uri="{FF2B5EF4-FFF2-40B4-BE49-F238E27FC236}">
                <a16:creationId xmlns:a16="http://schemas.microsoft.com/office/drawing/2014/main" id="{E058A348-BC0D-84CE-F886-3343C274F1AE}"/>
              </a:ext>
            </a:extLst>
          </p:cNvPr>
          <p:cNvSpPr>
            <a:spLocks noGrp="1"/>
          </p:cNvSpPr>
          <p:nvPr>
            <p:ph idx="1"/>
          </p:nvPr>
        </p:nvSpPr>
        <p:spPr>
          <a:xfrm>
            <a:off x="838200" y="2033118"/>
            <a:ext cx="10515600" cy="4464000"/>
          </a:xfrm>
        </p:spPr>
        <p:txBody>
          <a:bodyPr/>
          <a:lstStyle/>
          <a:p>
            <a:r>
              <a:rPr lang="fi-FI"/>
              <a:t>Itsenäisen aggregaattorin toimittamaan säätöenergiaan kohdistuu kompensaatiomaksu</a:t>
            </a:r>
          </a:p>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Sähkömarkkinalain muutosten (497/2023) mukaan ”itsenäisen aggregaattorin on korvattava vuorokausimarkkinalla, päivän sisäisellä markkinalla tai tasehallintamarkkinalla toteuttamansa kulutusjouston aktivoinnin aikana aiheutuneet kustannukset asiakkaansa avoimelle toimittajalle tai tämän tasevastaavalle</a:t>
            </a:r>
          </a:p>
          <a:p>
            <a:endParaRPr lang="fi-FI"/>
          </a:p>
          <a:p>
            <a:pPr marL="285750" indent="-285750">
              <a:buFont typeface="Arial" panose="020B0604020202020204" pitchFamily="34" charset="0"/>
              <a:buChar char="•"/>
            </a:pPr>
            <a:r>
              <a:rPr lang="fi-FI"/>
              <a:t>Energiaviraston hyväksymä itsenäisen aggregaattorin kompensaatiomalli: </a:t>
            </a:r>
          </a:p>
          <a:p>
            <a:pPr marL="609750" lvl="1" indent="-285750">
              <a:buFont typeface="Arial" panose="020B0604020202020204" pitchFamily="34" charset="0"/>
              <a:buChar char="•"/>
            </a:pPr>
            <a:r>
              <a:rPr lang="fi-FI"/>
              <a:t>Reserviresurssin tasevastaavalle kohdistetaan kompensaationa kompensaatiomaksu kyseisen taseselvitysjakson aikaisella Suomen vuorokausimarkkinan hinnalla.</a:t>
            </a:r>
          </a:p>
        </p:txBody>
      </p:sp>
    </p:spTree>
    <p:extLst>
      <p:ext uri="{BB962C8B-B14F-4D97-AF65-F5344CB8AC3E}">
        <p14:creationId xmlns:p14="http://schemas.microsoft.com/office/powerpoint/2010/main" val="276948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2518-E5F3-9351-FFDB-51A030DD5A17}"/>
              </a:ext>
            </a:extLst>
          </p:cNvPr>
          <p:cNvSpPr>
            <a:spLocks noGrp="1"/>
          </p:cNvSpPr>
          <p:nvPr>
            <p:ph type="title"/>
          </p:nvPr>
        </p:nvSpPr>
        <p:spPr>
          <a:xfrm>
            <a:off x="661219" y="280800"/>
            <a:ext cx="10515600" cy="1116000"/>
          </a:xfrm>
        </p:spPr>
        <p:txBody>
          <a:bodyPr/>
          <a:lstStyle/>
          <a:p>
            <a:r>
              <a:rPr lang="fi-FI"/>
              <a:t>Muut muutokset tasevastaavien ehdoissa</a:t>
            </a:r>
            <a:endParaRPr lang="en-US"/>
          </a:p>
        </p:txBody>
      </p:sp>
      <p:sp>
        <p:nvSpPr>
          <p:cNvPr id="3" name="Content Placeholder 2">
            <a:extLst>
              <a:ext uri="{FF2B5EF4-FFF2-40B4-BE49-F238E27FC236}">
                <a16:creationId xmlns:a16="http://schemas.microsoft.com/office/drawing/2014/main" id="{9E52269A-563C-33FD-5414-DD7176473364}"/>
              </a:ext>
            </a:extLst>
          </p:cNvPr>
          <p:cNvSpPr>
            <a:spLocks noGrp="1"/>
          </p:cNvSpPr>
          <p:nvPr>
            <p:ph idx="1"/>
          </p:nvPr>
        </p:nvSpPr>
        <p:spPr/>
        <p:txBody>
          <a:bodyPr/>
          <a:lstStyle/>
          <a:p>
            <a:r>
              <a:rPr lang="fi-FI" sz="1800" b="1">
                <a:effectLst/>
                <a:latin typeface="Arial" panose="020B0604020202020204" pitchFamily="34" charset="0"/>
                <a:ea typeface="Times New Roman" panose="02020603050405020304" pitchFamily="18" charset="0"/>
                <a:cs typeface="Arial" panose="020B0604020202020204" pitchFamily="34" charset="0"/>
              </a:rPr>
              <a:t>FINGRID OYJ:N YLEISET TASESELVITYKSEN EHDOT</a:t>
            </a: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a:p>
            <a:r>
              <a:rPr lang="en-US" err="1"/>
              <a:t>Tasevastaavan</a:t>
            </a:r>
            <a:r>
              <a:rPr lang="en-US"/>
              <a:t> </a:t>
            </a:r>
            <a:r>
              <a:rPr lang="en-US" err="1"/>
              <a:t>vastuut</a:t>
            </a:r>
            <a:r>
              <a:rPr lang="en-US"/>
              <a:t> (</a:t>
            </a:r>
            <a:r>
              <a:rPr lang="en-US" err="1"/>
              <a:t>kappale</a:t>
            </a:r>
            <a:r>
              <a:rPr lang="en-US"/>
              <a:t> 5):</a:t>
            </a:r>
          </a:p>
          <a:p>
            <a:pPr marL="609750" lvl="1" indent="-285750">
              <a:buFont typeface="Arial" panose="020B0604020202020204" pitchFamily="34" charset="0"/>
              <a:buChar char="•"/>
            </a:pPr>
            <a:r>
              <a:rPr lang="en-US"/>
              <a:t> </a:t>
            </a:r>
            <a:r>
              <a:rPr lang="fi-FI">
                <a:effectLst/>
                <a:latin typeface="Arial" panose="020B0604020202020204" pitchFamily="34" charset="0"/>
                <a:ea typeface="Times New Roman" panose="02020603050405020304" pitchFamily="18" charset="0"/>
                <a:cs typeface="Times New Roman" panose="02020603050405020304" pitchFamily="18" charset="0"/>
              </a:rPr>
              <a:t>Ilmoittaa </a:t>
            </a:r>
            <a:r>
              <a:rPr lang="fi-FI" err="1">
                <a:effectLst/>
                <a:latin typeface="Arial" panose="020B0604020202020204" pitchFamily="34" charset="0"/>
                <a:ea typeface="Times New Roman" panose="02020603050405020304" pitchFamily="18" charset="0"/>
                <a:cs typeface="Times New Roman" panose="02020603050405020304" pitchFamily="18" charset="0"/>
              </a:rPr>
              <a:t>Fingridille</a:t>
            </a:r>
            <a:r>
              <a:rPr lang="fi-FI">
                <a:effectLst/>
                <a:latin typeface="Arial" panose="020B0604020202020204" pitchFamily="34" charset="0"/>
                <a:ea typeface="Times New Roman" panose="02020603050405020304" pitchFamily="18" charset="0"/>
                <a:cs typeface="Times New Roman" panose="02020603050405020304" pitchFamily="18" charset="0"/>
              </a:rPr>
              <a:t> ajantasaiset yhteystiedot</a:t>
            </a:r>
          </a:p>
          <a:p>
            <a:endParaRPr lang="fi-FI" sz="1800">
              <a:effectLst/>
              <a:latin typeface="Arial" panose="020B0604020202020204" pitchFamily="34" charset="0"/>
              <a:ea typeface="Times New Roman" panose="02020603050405020304" pitchFamily="18" charset="0"/>
              <a:cs typeface="Times New Roman" panose="02020603050405020304" pitchFamily="18" charset="0"/>
            </a:endParaRPr>
          </a:p>
          <a:p>
            <a:r>
              <a:rPr lang="fi-FI">
                <a:latin typeface="Arial" panose="020B0604020202020204" pitchFamily="34" charset="0"/>
                <a:ea typeface="Times New Roman" panose="02020603050405020304" pitchFamily="18" charset="0"/>
                <a:cs typeface="Times New Roman" panose="02020603050405020304" pitchFamily="18" charset="0"/>
              </a:rPr>
              <a:t>Verkonhaltijan raportointi (kappale 7.1.3.2): </a:t>
            </a:r>
          </a:p>
          <a:p>
            <a:pPr marL="609750" lvl="1" indent="-285750">
              <a:buFont typeface="Arial" panose="020B0604020202020204" pitchFamily="34" charset="0"/>
              <a:buChar char="•"/>
            </a:pPr>
            <a:r>
              <a:rPr lang="fi-FI">
                <a:latin typeface="Arial" panose="020B0604020202020204" pitchFamily="34" charset="0"/>
                <a:ea typeface="Times New Roman" panose="02020603050405020304" pitchFamily="18" charset="0"/>
                <a:cs typeface="Times New Roman" panose="02020603050405020304" pitchFamily="18" charset="0"/>
              </a:rPr>
              <a:t>Lisätty mittausalueen tasepoikkeaman myyjän ilmoittamisen nykyinen aikataulu</a:t>
            </a:r>
          </a:p>
          <a:p>
            <a:pPr marL="609750" lvl="1" indent="-285750">
              <a:buFont typeface="Arial" panose="020B0604020202020204" pitchFamily="34" charset="0"/>
              <a:buChar char="•"/>
            </a:pPr>
            <a:r>
              <a:rPr lang="fi-FI">
                <a:effectLst/>
                <a:latin typeface="Arial" panose="020B0604020202020204" pitchFamily="34" charset="0"/>
                <a:ea typeface="Times New Roman" panose="02020603050405020304" pitchFamily="18" charset="0"/>
                <a:cs typeface="Times New Roman" panose="02020603050405020304" pitchFamily="18" charset="0"/>
              </a:rPr>
              <a:t>Poistettu pientuotannon rak</a:t>
            </a:r>
            <a:r>
              <a:rPr lang="fi-FI">
                <a:latin typeface="Arial" panose="020B0604020202020204" pitchFamily="34" charset="0"/>
                <a:ea typeface="Times New Roman" panose="02020603050405020304" pitchFamily="18" charset="0"/>
                <a:cs typeface="Times New Roman" panose="02020603050405020304" pitchFamily="18" charset="0"/>
              </a:rPr>
              <a:t>enteellisten tietojen ilmoittaminen</a:t>
            </a:r>
            <a:endParaRPr lang="en-US">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25401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uilding with a metal arch&#10;&#10;AI-generated content may be incorrect.">
            <a:extLst>
              <a:ext uri="{FF2B5EF4-FFF2-40B4-BE49-F238E27FC236}">
                <a16:creationId xmlns:a16="http://schemas.microsoft.com/office/drawing/2014/main" id="{51E7C9C7-2D92-9A8F-592C-0093B093534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399" r="23399"/>
          <a:stretch>
            <a:fillRect/>
          </a:stretch>
        </p:blipFill>
        <p:spPr/>
      </p:pic>
      <p:sp>
        <p:nvSpPr>
          <p:cNvPr id="3" name="Content Placeholder 2">
            <a:extLst>
              <a:ext uri="{FF2B5EF4-FFF2-40B4-BE49-F238E27FC236}">
                <a16:creationId xmlns:a16="http://schemas.microsoft.com/office/drawing/2014/main" id="{03E67A26-3CA9-FC20-8619-CF275C566F1D}"/>
              </a:ext>
            </a:extLst>
          </p:cNvPr>
          <p:cNvSpPr>
            <a:spLocks noGrp="1"/>
          </p:cNvSpPr>
          <p:nvPr>
            <p:ph sz="half" idx="1"/>
          </p:nvPr>
        </p:nvSpPr>
        <p:spPr/>
        <p:txBody>
          <a:bodyPr/>
          <a:lstStyle/>
          <a:p>
            <a:pPr marL="285750" indent="-285750">
              <a:buFont typeface="Arial" panose="020B0604020202020204" pitchFamily="34" charset="0"/>
              <a:buChar char="•"/>
            </a:pPr>
            <a:r>
              <a:rPr lang="fi-FI"/>
              <a:t>Tausta</a:t>
            </a:r>
          </a:p>
          <a:p>
            <a:pPr marL="285750" indent="-285750">
              <a:buFont typeface="Arial" panose="020B0604020202020204" pitchFamily="34" charset="0"/>
              <a:buChar char="•"/>
            </a:pPr>
            <a:r>
              <a:rPr lang="fi-FI"/>
              <a:t>Esitetyt ehtomuutokset</a:t>
            </a:r>
          </a:p>
          <a:p>
            <a:pPr marL="609750" lvl="1" indent="-285750">
              <a:buFont typeface="Arial" panose="020B0604020202020204" pitchFamily="34" charset="0"/>
              <a:buChar char="•"/>
            </a:pPr>
            <a:r>
              <a:rPr lang="fi-FI">
                <a:solidFill>
                  <a:schemeClr val="bg1"/>
                </a:solidFill>
              </a:rPr>
              <a:t>Kaikki reservit </a:t>
            </a:r>
          </a:p>
          <a:p>
            <a:pPr marL="609750" lvl="1" indent="-285750">
              <a:buFont typeface="Arial" panose="020B0604020202020204" pitchFamily="34" charset="0"/>
              <a:buChar char="•"/>
            </a:pPr>
            <a:r>
              <a:rPr lang="fi-FI">
                <a:solidFill>
                  <a:schemeClr val="bg1"/>
                </a:solidFill>
              </a:rPr>
              <a:t>FCR </a:t>
            </a:r>
          </a:p>
          <a:p>
            <a:pPr marL="609750" lvl="1" indent="-285750">
              <a:buFont typeface="Arial" panose="020B0604020202020204" pitchFamily="34" charset="0"/>
              <a:buChar char="•"/>
            </a:pPr>
            <a:r>
              <a:rPr lang="fi-FI" err="1">
                <a:solidFill>
                  <a:schemeClr val="bg1"/>
                </a:solidFill>
              </a:rPr>
              <a:t>aFRR</a:t>
            </a:r>
            <a:r>
              <a:rPr lang="fi-FI">
                <a:solidFill>
                  <a:schemeClr val="bg1"/>
                </a:solidFill>
              </a:rPr>
              <a:t> </a:t>
            </a:r>
          </a:p>
          <a:p>
            <a:pPr marL="609750" lvl="1" indent="-285750">
              <a:buFont typeface="Arial" panose="020B0604020202020204" pitchFamily="34" charset="0"/>
              <a:buChar char="•"/>
            </a:pPr>
            <a:r>
              <a:rPr lang="fi-FI">
                <a:solidFill>
                  <a:schemeClr val="bg1"/>
                </a:solidFill>
              </a:rPr>
              <a:t>mFRR</a:t>
            </a:r>
          </a:p>
          <a:p>
            <a:pPr marL="609750" lvl="1" indent="-285750">
              <a:buFont typeface="Arial" panose="020B0604020202020204" pitchFamily="34" charset="0"/>
              <a:buChar char="•"/>
            </a:pPr>
            <a:r>
              <a:rPr lang="fi-FI">
                <a:solidFill>
                  <a:schemeClr val="bg1"/>
                </a:solidFill>
              </a:rPr>
              <a:t>BRP</a:t>
            </a:r>
          </a:p>
          <a:p>
            <a:pPr marL="609750" lvl="1" indent="-285750">
              <a:buFont typeface="Arial" panose="020B0604020202020204" pitchFamily="34" charset="0"/>
              <a:buChar char="•"/>
            </a:pPr>
            <a:r>
              <a:rPr lang="fi-FI">
                <a:solidFill>
                  <a:schemeClr val="bg1"/>
                </a:solidFill>
              </a:rPr>
              <a:t>FFR </a:t>
            </a:r>
          </a:p>
          <a:p>
            <a:pPr marL="609750" lvl="1" indent="-285750">
              <a:buFont typeface="Arial" panose="020B0604020202020204" pitchFamily="34" charset="0"/>
              <a:buChar char="•"/>
            </a:pPr>
            <a:r>
              <a:rPr lang="fi-FI">
                <a:solidFill>
                  <a:schemeClr val="bg1"/>
                </a:solidFill>
              </a:rPr>
              <a:t>Muuta</a:t>
            </a:r>
          </a:p>
          <a:p>
            <a:pPr marL="285750" indent="-285750">
              <a:buFont typeface="Arial" panose="020B0604020202020204" pitchFamily="34" charset="0"/>
              <a:buChar char="•"/>
            </a:pPr>
            <a:r>
              <a:rPr lang="fi-FI"/>
              <a:t>Seuraavat vaiheet</a:t>
            </a:r>
          </a:p>
        </p:txBody>
      </p:sp>
      <p:sp>
        <p:nvSpPr>
          <p:cNvPr id="4" name="Title 3">
            <a:extLst>
              <a:ext uri="{FF2B5EF4-FFF2-40B4-BE49-F238E27FC236}">
                <a16:creationId xmlns:a16="http://schemas.microsoft.com/office/drawing/2014/main" id="{03EEAD07-9451-9C2D-CC6A-EB223CE873FC}"/>
              </a:ext>
            </a:extLst>
          </p:cNvPr>
          <p:cNvSpPr>
            <a:spLocks noGrp="1"/>
          </p:cNvSpPr>
          <p:nvPr>
            <p:ph type="title"/>
          </p:nvPr>
        </p:nvSpPr>
        <p:spPr/>
        <p:txBody>
          <a:bodyPr/>
          <a:lstStyle/>
          <a:p>
            <a:r>
              <a:rPr lang="fi-FI"/>
              <a:t>Sisältö</a:t>
            </a:r>
          </a:p>
        </p:txBody>
      </p:sp>
      <p:sp>
        <p:nvSpPr>
          <p:cNvPr id="5" name="Content Placeholder 4">
            <a:extLst>
              <a:ext uri="{FF2B5EF4-FFF2-40B4-BE49-F238E27FC236}">
                <a16:creationId xmlns:a16="http://schemas.microsoft.com/office/drawing/2014/main" id="{26907151-5A66-73DA-FE6D-D58D21DC3FC3}"/>
              </a:ext>
            </a:extLst>
          </p:cNvPr>
          <p:cNvSpPr>
            <a:spLocks noGrp="1"/>
          </p:cNvSpPr>
          <p:nvPr>
            <p:ph sz="quarter" idx="14"/>
          </p:nvPr>
        </p:nvSpPr>
        <p:spPr/>
        <p:txBody>
          <a:bodyPr/>
          <a:lstStyle/>
          <a:p>
            <a:endParaRPr lang="fi-FI"/>
          </a:p>
        </p:txBody>
      </p:sp>
    </p:spTree>
    <p:extLst>
      <p:ext uri="{BB962C8B-B14F-4D97-AF65-F5344CB8AC3E}">
        <p14:creationId xmlns:p14="http://schemas.microsoft.com/office/powerpoint/2010/main" val="3358674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4CDAE-450D-B229-CED1-76036B6ED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449D4-66D8-BEAB-2261-AB02E6DBB5B4}"/>
              </a:ext>
            </a:extLst>
          </p:cNvPr>
          <p:cNvSpPr>
            <a:spLocks noGrp="1"/>
          </p:cNvSpPr>
          <p:nvPr>
            <p:ph type="title"/>
          </p:nvPr>
        </p:nvSpPr>
        <p:spPr/>
        <p:txBody>
          <a:bodyPr/>
          <a:lstStyle/>
          <a:p>
            <a:r>
              <a:rPr lang="fi-FI"/>
              <a:t>Esitetyt ehtomuutokset: FFR</a:t>
            </a:r>
          </a:p>
        </p:txBody>
      </p:sp>
      <p:sp>
        <p:nvSpPr>
          <p:cNvPr id="3" name="Text Placeholder 2">
            <a:extLst>
              <a:ext uri="{FF2B5EF4-FFF2-40B4-BE49-F238E27FC236}">
                <a16:creationId xmlns:a16="http://schemas.microsoft.com/office/drawing/2014/main" id="{B0DAA93C-743D-EB65-4C9C-B6FB3D74B85A}"/>
              </a:ext>
            </a:extLst>
          </p:cNvPr>
          <p:cNvSpPr>
            <a:spLocks noGrp="1"/>
          </p:cNvSpPr>
          <p:nvPr>
            <p:ph type="body" sz="quarter" idx="12"/>
          </p:nvPr>
        </p:nvSpPr>
        <p:spPr/>
        <p:txBody>
          <a:bodyPr/>
          <a:lstStyle/>
          <a:p>
            <a:r>
              <a:rPr lang="fi-FI" b="1" u="sng"/>
              <a:t>Liite 1: ehdot ja edellytykset</a:t>
            </a:r>
          </a:p>
          <a:p>
            <a:pPr lvl="1"/>
            <a:r>
              <a:rPr lang="fi-FI" b="1"/>
              <a:t>Palveluntoimijoiden valtuutus ja vastuut</a:t>
            </a:r>
          </a:p>
          <a:p>
            <a:pPr lvl="2"/>
            <a:r>
              <a:rPr lang="fi-FI"/>
              <a:t>Reservitoimittaja vastaa toiminnasta, mutta voi valtuuttaa edustajia hoitamaan velvollisuuksia.</a:t>
            </a:r>
          </a:p>
          <a:p>
            <a:pPr lvl="1"/>
            <a:r>
              <a:rPr lang="fi-FI" b="1"/>
              <a:t>Reservitoimittajan tavoitettavuus</a:t>
            </a:r>
          </a:p>
          <a:p>
            <a:pPr lvl="2"/>
            <a:r>
              <a:rPr lang="fi-FI"/>
              <a:t>Reservitoimittajan tai tämän valtuuttaman edustajan on oltava Fingridin tavoitettavissa puhelimitse hyväksyttyjen tarjousten voimassaoloaikajakson aikana.</a:t>
            </a:r>
          </a:p>
          <a:p>
            <a:pPr marL="648000" lvl="2" indent="0">
              <a:buNone/>
            </a:pPr>
            <a:endParaRPr lang="fi-FI"/>
          </a:p>
          <a:p>
            <a:r>
              <a:rPr lang="fi-FI" b="1" u="sng"/>
              <a:t>Liite 2: Teknisten vaatimusten todentaminen ja hyväksyttämisprosessi</a:t>
            </a:r>
          </a:p>
          <a:p>
            <a:pPr lvl="1"/>
            <a:r>
              <a:rPr lang="fi-FI" b="1"/>
              <a:t>FFR reservikapasiteetin käsittelyä tarkennettu (pienet reserviresurssit) ja siirtyminen säätökoepöytäkirjasta hakemuslomakkeeseen.</a:t>
            </a:r>
            <a:endParaRPr lang="fi-FI"/>
          </a:p>
          <a:p>
            <a:pPr lvl="2"/>
            <a:r>
              <a:rPr lang="fi-FI"/>
              <a:t>Päivitykset eivät aiheuta muutoksia olemassa oleville Reservikohteille.</a:t>
            </a:r>
          </a:p>
          <a:p>
            <a:endParaRPr lang="fi-FI"/>
          </a:p>
        </p:txBody>
      </p:sp>
    </p:spTree>
    <p:extLst>
      <p:ext uri="{BB962C8B-B14F-4D97-AF65-F5344CB8AC3E}">
        <p14:creationId xmlns:p14="http://schemas.microsoft.com/office/powerpoint/2010/main" val="2216126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CBBA-5541-6DCD-86E4-780ACEDEA3F6}"/>
              </a:ext>
            </a:extLst>
          </p:cNvPr>
          <p:cNvSpPr>
            <a:spLocks noGrp="1"/>
          </p:cNvSpPr>
          <p:nvPr>
            <p:ph type="title"/>
          </p:nvPr>
        </p:nvSpPr>
        <p:spPr/>
        <p:txBody>
          <a:bodyPr/>
          <a:lstStyle/>
          <a:p>
            <a:r>
              <a:rPr lang="fi-FI"/>
              <a:t>Muuta (1/2)</a:t>
            </a:r>
          </a:p>
        </p:txBody>
      </p:sp>
      <p:sp>
        <p:nvSpPr>
          <p:cNvPr id="3" name="Text Placeholder 2">
            <a:extLst>
              <a:ext uri="{FF2B5EF4-FFF2-40B4-BE49-F238E27FC236}">
                <a16:creationId xmlns:a16="http://schemas.microsoft.com/office/drawing/2014/main" id="{007286E7-AF80-511E-F1DB-86D148C4FE65}"/>
              </a:ext>
            </a:extLst>
          </p:cNvPr>
          <p:cNvSpPr>
            <a:spLocks noGrp="1"/>
          </p:cNvSpPr>
          <p:nvPr>
            <p:ph type="body" sz="quarter" idx="12"/>
          </p:nvPr>
        </p:nvSpPr>
        <p:spPr>
          <a:xfrm>
            <a:off x="839788" y="1556792"/>
            <a:ext cx="10656812" cy="3888432"/>
          </a:xfrm>
        </p:spPr>
        <p:txBody>
          <a:bodyPr vert="horz" lIns="0" tIns="0" rIns="0" bIns="0" rtlCol="0" anchor="t">
            <a:noAutofit/>
          </a:bodyPr>
          <a:lstStyle/>
          <a:p>
            <a:r>
              <a:rPr lang="fi-FI" b="1"/>
              <a:t>“Päivitetty reservien signaalilista”</a:t>
            </a:r>
          </a:p>
          <a:p>
            <a:pPr marL="647700" lvl="1" indent="-323850"/>
            <a:r>
              <a:rPr lang="fi-FI"/>
              <a:t>Saatavilla oleva pätöteho (”</a:t>
            </a:r>
            <a:r>
              <a:rPr lang="fi-FI" err="1"/>
              <a:t>Pavailable</a:t>
            </a:r>
            <a:r>
              <a:rPr lang="fi-FI"/>
              <a:t>”)-signaalin lisäys FCR, FFR, aFRR reserveissä vaihteleville tuotanto- ja kulutuskohteille</a:t>
            </a:r>
            <a:endParaRPr lang="fi-FI">
              <a:cs typeface="Arial"/>
            </a:endParaRPr>
          </a:p>
          <a:p>
            <a:pPr marL="647700" lvl="1" indent="-323850"/>
            <a:r>
              <a:rPr lang="fi-FI"/>
              <a:t>aFRR referenssi pätöteho-signaalin lisäys</a:t>
            </a:r>
            <a:endParaRPr lang="fi-FI">
              <a:cs typeface="Arial"/>
            </a:endParaRPr>
          </a:p>
          <a:p>
            <a:pPr marL="647700" lvl="1" indent="-323850"/>
            <a:r>
              <a:rPr lang="fi-FI"/>
              <a:t>FCR signaalien päivitykset, rajallisen aktivointikyvyn kohteiden (LER) ei tarvitse enää jatkossa toimittaa aktivointikyky, NEM ja AEM signaaleja reaaliajassa. Velvoite tallentaa nämä tiedot historiatietona säilyy.</a:t>
            </a:r>
          </a:p>
          <a:p>
            <a:pPr marL="323850" lvl="1" indent="0">
              <a:buNone/>
            </a:pPr>
            <a:endParaRPr lang="fi-FI">
              <a:cs typeface="Arial"/>
            </a:endParaRPr>
          </a:p>
          <a:p>
            <a:r>
              <a:rPr lang="fi-FI" b="1"/>
              <a:t>“Päivitetty Fingridin reservikaupankäynti ja tiedonvaihto -ohje”</a:t>
            </a:r>
          </a:p>
          <a:p>
            <a:pPr marL="647700" lvl="1" indent="-323850"/>
            <a:r>
              <a:rPr lang="fi-FI"/>
              <a:t>Toimitetun säätöenergian raportointi (aFRR: itsenäiset aggregaattorit ja useasta taseesta aggregoivat) </a:t>
            </a:r>
            <a:endParaRPr lang="fi-FI">
              <a:cs typeface="Arial"/>
            </a:endParaRPr>
          </a:p>
          <a:p>
            <a:pPr marL="647700" lvl="1" indent="-323850"/>
            <a:r>
              <a:rPr lang="fi-FI"/>
              <a:t>Laskutusvaatimuksen ja ohjeistuksen tarkennus</a:t>
            </a:r>
            <a:endParaRPr lang="fi-FI">
              <a:cs typeface="Arial"/>
            </a:endParaRPr>
          </a:p>
          <a:p>
            <a:pPr marL="647700" lvl="1" indent="-323850"/>
            <a:r>
              <a:rPr lang="fi-FI"/>
              <a:t>Toimittamatta jääneen reservin ilmoitusohjeet</a:t>
            </a:r>
            <a:endParaRPr lang="fi-FI">
              <a:cs typeface="Arial"/>
            </a:endParaRPr>
          </a:p>
          <a:p>
            <a:endParaRPr lang="fi-FI">
              <a:cs typeface="Arial"/>
            </a:endParaRPr>
          </a:p>
        </p:txBody>
      </p:sp>
    </p:spTree>
    <p:extLst>
      <p:ext uri="{BB962C8B-B14F-4D97-AF65-F5344CB8AC3E}">
        <p14:creationId xmlns:p14="http://schemas.microsoft.com/office/powerpoint/2010/main" val="45268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68F5A-E5B4-ED06-1626-9E6202E1C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34430-85CD-AEE9-2957-32DB3E19006B}"/>
              </a:ext>
            </a:extLst>
          </p:cNvPr>
          <p:cNvSpPr>
            <a:spLocks noGrp="1"/>
          </p:cNvSpPr>
          <p:nvPr>
            <p:ph type="title"/>
          </p:nvPr>
        </p:nvSpPr>
        <p:spPr/>
        <p:txBody>
          <a:bodyPr/>
          <a:lstStyle/>
          <a:p>
            <a:r>
              <a:rPr lang="fi-FI"/>
              <a:t>Muuta (2/2)</a:t>
            </a:r>
          </a:p>
        </p:txBody>
      </p:sp>
      <p:sp>
        <p:nvSpPr>
          <p:cNvPr id="3" name="Text Placeholder 2">
            <a:extLst>
              <a:ext uri="{FF2B5EF4-FFF2-40B4-BE49-F238E27FC236}">
                <a16:creationId xmlns:a16="http://schemas.microsoft.com/office/drawing/2014/main" id="{C4982743-A26E-6A8B-1520-09FC06129455}"/>
              </a:ext>
            </a:extLst>
          </p:cNvPr>
          <p:cNvSpPr>
            <a:spLocks noGrp="1"/>
          </p:cNvSpPr>
          <p:nvPr>
            <p:ph type="body" sz="quarter" idx="12"/>
          </p:nvPr>
        </p:nvSpPr>
        <p:spPr>
          <a:xfrm>
            <a:off x="839788" y="1556792"/>
            <a:ext cx="10656812" cy="4937314"/>
          </a:xfrm>
        </p:spPr>
        <p:txBody>
          <a:bodyPr/>
          <a:lstStyle/>
          <a:p>
            <a:r>
              <a:rPr lang="fi-FI" b="1"/>
              <a:t>ECP-käyttöehdot</a:t>
            </a:r>
          </a:p>
          <a:p>
            <a:pPr lvl="1"/>
            <a:r>
              <a:rPr lang="fi-FI"/>
              <a:t>ECP-käyttöehdot päivitetty 22.1.2025 alkaen. Merkittävin muutos on: ECP-Palveluntarjoajien ECP-</a:t>
            </a:r>
            <a:r>
              <a:rPr lang="fi-FI" err="1"/>
              <a:t>endpointin</a:t>
            </a:r>
            <a:r>
              <a:rPr lang="fi-FI"/>
              <a:t> 50 MW reserviä raja 30.6.2025 alkaen.</a:t>
            </a:r>
          </a:p>
          <a:p>
            <a:pPr lvl="1"/>
            <a:endParaRPr lang="fi-FI"/>
          </a:p>
          <a:p>
            <a:r>
              <a:rPr lang="fi-FI" b="1"/>
              <a:t>Voimalaitosten ja sähkövarastojen uudet järjestelmätekniset vaatimukset astuneet voimaan 20.3.2025</a:t>
            </a:r>
          </a:p>
          <a:p>
            <a:pPr lvl="1"/>
            <a:r>
              <a:rPr lang="fi-FI"/>
              <a:t>Energiaviraston vahvistamat vaatimukset voimalaitoksille ja sähkövarastoille ovat tulleet voimaan. Uusien verkkoliityntöjen reservikohteiden on syytä huomioida päivitysten sisältö suunnitellessaan verkkoliityntää ja säätökokeita. </a:t>
            </a:r>
            <a:br>
              <a:rPr lang="fi-FI"/>
            </a:br>
            <a:r>
              <a:rPr lang="fi-FI"/>
              <a:t>Lisätietoja: </a:t>
            </a:r>
            <a:r>
              <a:rPr lang="fi-FI">
                <a:hlinkClick r:id="rId2"/>
              </a:rPr>
              <a:t>https://www.fingrid.fi/kantaverkko/liitynta-kantaverkkoon/tekniset-vaatimukset/</a:t>
            </a:r>
            <a:endParaRPr lang="fi-FI"/>
          </a:p>
          <a:p>
            <a:pPr marL="324000" lvl="1" indent="0">
              <a:buNone/>
            </a:pPr>
            <a:endParaRPr lang="fi-FI" b="1"/>
          </a:p>
          <a:p>
            <a:r>
              <a:rPr lang="fi-FI" b="1"/>
              <a:t>Vapaa palaute</a:t>
            </a:r>
          </a:p>
          <a:p>
            <a:pPr lvl="1"/>
            <a:r>
              <a:rPr lang="fi-FI"/>
              <a:t>Fingrid pyytää sidosryhmiltä palautetta tässä asiakirjassa kuvatuista muutosesityksistä ja muuta vapaata palautetta Reservitoimittajien ja/tai Tasevastaavien palveluun liittyvistä asioista.</a:t>
            </a:r>
          </a:p>
        </p:txBody>
      </p:sp>
    </p:spTree>
    <p:extLst>
      <p:ext uri="{BB962C8B-B14F-4D97-AF65-F5344CB8AC3E}">
        <p14:creationId xmlns:p14="http://schemas.microsoft.com/office/powerpoint/2010/main" val="178872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EE0B-E2D7-D498-7437-D93DBEBDB1D2}"/>
              </a:ext>
            </a:extLst>
          </p:cNvPr>
          <p:cNvSpPr>
            <a:spLocks noGrp="1"/>
          </p:cNvSpPr>
          <p:nvPr>
            <p:ph type="title"/>
          </p:nvPr>
        </p:nvSpPr>
        <p:spPr/>
        <p:txBody>
          <a:bodyPr/>
          <a:lstStyle/>
          <a:p>
            <a:r>
              <a:rPr lang="fi-FI"/>
              <a:t>Seuraavat vaiheet</a:t>
            </a:r>
          </a:p>
        </p:txBody>
      </p:sp>
      <p:sp>
        <p:nvSpPr>
          <p:cNvPr id="3" name="Text Placeholder 2">
            <a:extLst>
              <a:ext uri="{FF2B5EF4-FFF2-40B4-BE49-F238E27FC236}">
                <a16:creationId xmlns:a16="http://schemas.microsoft.com/office/drawing/2014/main" id="{13CD0330-F808-15F8-C75A-6BAA37CDF6F3}"/>
              </a:ext>
            </a:extLst>
          </p:cNvPr>
          <p:cNvSpPr>
            <a:spLocks noGrp="1"/>
          </p:cNvSpPr>
          <p:nvPr>
            <p:ph type="body" sz="quarter" idx="4294967295"/>
          </p:nvPr>
        </p:nvSpPr>
        <p:spPr>
          <a:xfrm>
            <a:off x="1535113" y="1557338"/>
            <a:ext cx="10656887" cy="4175125"/>
          </a:xfrm>
        </p:spPr>
        <p:txBody>
          <a:bodyPr/>
          <a:lstStyle/>
          <a:p>
            <a:pPr marL="0" indent="0">
              <a:buNone/>
            </a:pPr>
            <a:endParaRPr lang="fi-FI"/>
          </a:p>
        </p:txBody>
      </p:sp>
    </p:spTree>
    <p:extLst>
      <p:ext uri="{BB962C8B-B14F-4D97-AF65-F5344CB8AC3E}">
        <p14:creationId xmlns:p14="http://schemas.microsoft.com/office/powerpoint/2010/main" val="149186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tsikko 32">
            <a:extLst>
              <a:ext uri="{FF2B5EF4-FFF2-40B4-BE49-F238E27FC236}">
                <a16:creationId xmlns:a16="http://schemas.microsoft.com/office/drawing/2014/main" id="{60219338-D865-40F7-6E11-C48843B4877B}"/>
              </a:ext>
            </a:extLst>
          </p:cNvPr>
          <p:cNvSpPr>
            <a:spLocks noGrp="1"/>
          </p:cNvSpPr>
          <p:nvPr>
            <p:ph type="title"/>
          </p:nvPr>
        </p:nvSpPr>
        <p:spPr/>
        <p:txBody>
          <a:bodyPr/>
          <a:lstStyle/>
          <a:p>
            <a:r>
              <a:rPr lang="fi-FI"/>
              <a:t>Aikataulu: Kuuleminen reservitoimittajien ja tasevastaavien ehtojen muutoksista 05/2025</a:t>
            </a:r>
          </a:p>
        </p:txBody>
      </p:sp>
      <p:grpSp>
        <p:nvGrpSpPr>
          <p:cNvPr id="3" name="Google Shape;212;p3">
            <a:extLst>
              <a:ext uri="{FF2B5EF4-FFF2-40B4-BE49-F238E27FC236}">
                <a16:creationId xmlns:a16="http://schemas.microsoft.com/office/drawing/2014/main" id="{20C4CCF7-32AA-6D35-30F8-C4D846838A9B}"/>
              </a:ext>
            </a:extLst>
          </p:cNvPr>
          <p:cNvGrpSpPr/>
          <p:nvPr/>
        </p:nvGrpSpPr>
        <p:grpSpPr>
          <a:xfrm>
            <a:off x="1077138" y="2076581"/>
            <a:ext cx="5559942" cy="3744742"/>
            <a:chOff x="2045238" y="690816"/>
            <a:chExt cx="7425215" cy="5001044"/>
          </a:xfrm>
        </p:grpSpPr>
        <p:sp>
          <p:nvSpPr>
            <p:cNvPr id="4" name="Google Shape;213;p3">
              <a:extLst>
                <a:ext uri="{FF2B5EF4-FFF2-40B4-BE49-F238E27FC236}">
                  <a16:creationId xmlns:a16="http://schemas.microsoft.com/office/drawing/2014/main" id="{DA54C0BC-04E0-2810-E5B6-E3BAE04ADB35}"/>
                </a:ext>
              </a:extLst>
            </p:cNvPr>
            <p:cNvSpPr/>
            <p:nvPr/>
          </p:nvSpPr>
          <p:spPr>
            <a:xfrm>
              <a:off x="2798053" y="690816"/>
              <a:ext cx="6672400" cy="2500522"/>
            </a:xfrm>
            <a:custGeom>
              <a:avLst/>
              <a:gdLst/>
              <a:ahLst/>
              <a:cxnLst/>
              <a:rect l="l" t="t" r="r" b="b"/>
              <a:pathLst>
                <a:path w="6672400" h="2500522" extrusionOk="0">
                  <a:moveTo>
                    <a:pt x="0" y="0"/>
                  </a:moveTo>
                  <a:cubicBezTo>
                    <a:pt x="1806581" y="0"/>
                    <a:pt x="3614035" y="0"/>
                    <a:pt x="5420617" y="0"/>
                  </a:cubicBezTo>
                  <a:cubicBezTo>
                    <a:pt x="5510466" y="0"/>
                    <a:pt x="5642187" y="9584"/>
                    <a:pt x="5793099" y="55761"/>
                  </a:cubicBezTo>
                  <a:cubicBezTo>
                    <a:pt x="5989371" y="116749"/>
                    <a:pt x="6164709" y="223914"/>
                    <a:pt x="6306025" y="365930"/>
                  </a:cubicBezTo>
                  <a:cubicBezTo>
                    <a:pt x="6532829" y="592458"/>
                    <a:pt x="6672400" y="904370"/>
                    <a:pt x="6672400" y="1250261"/>
                  </a:cubicBezTo>
                  <a:cubicBezTo>
                    <a:pt x="6672400" y="1941173"/>
                    <a:pt x="6112369" y="2500523"/>
                    <a:pt x="5420617" y="2500523"/>
                  </a:cubicBezTo>
                  <a:cubicBezTo>
                    <a:pt x="3780649" y="2500523"/>
                    <a:pt x="2139809" y="2500523"/>
                    <a:pt x="499841" y="2500523"/>
                  </a:cubicBezTo>
                </a:path>
              </a:pathLst>
            </a:custGeom>
            <a:no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 name="Google Shape;214;p3">
              <a:extLst>
                <a:ext uri="{FF2B5EF4-FFF2-40B4-BE49-F238E27FC236}">
                  <a16:creationId xmlns:a16="http://schemas.microsoft.com/office/drawing/2014/main" id="{FD2D5E80-94A5-049B-B9EF-CAFBB769782B}"/>
                </a:ext>
              </a:extLst>
            </p:cNvPr>
            <p:cNvSpPr/>
            <p:nvPr/>
          </p:nvSpPr>
          <p:spPr>
            <a:xfrm>
              <a:off x="2045238" y="3191338"/>
              <a:ext cx="6672400" cy="2500522"/>
            </a:xfrm>
            <a:custGeom>
              <a:avLst/>
              <a:gdLst/>
              <a:ahLst/>
              <a:cxnLst/>
              <a:rect l="l" t="t" r="r" b="b"/>
              <a:pathLst>
                <a:path w="6672400" h="2500522" extrusionOk="0">
                  <a:moveTo>
                    <a:pt x="6672401" y="2500523"/>
                  </a:moveTo>
                  <a:cubicBezTo>
                    <a:pt x="4865819" y="2500523"/>
                    <a:pt x="3058365" y="2500523"/>
                    <a:pt x="1251784" y="2500523"/>
                  </a:cubicBezTo>
                  <a:cubicBezTo>
                    <a:pt x="1161935" y="2500523"/>
                    <a:pt x="1030214" y="2490939"/>
                    <a:pt x="879302" y="2444762"/>
                  </a:cubicBezTo>
                  <a:cubicBezTo>
                    <a:pt x="683029" y="2383774"/>
                    <a:pt x="507692" y="2276608"/>
                    <a:pt x="366376" y="2134593"/>
                  </a:cubicBezTo>
                  <a:cubicBezTo>
                    <a:pt x="139572" y="1908065"/>
                    <a:pt x="0" y="1596153"/>
                    <a:pt x="0" y="1250261"/>
                  </a:cubicBezTo>
                  <a:cubicBezTo>
                    <a:pt x="0" y="559351"/>
                    <a:pt x="560032" y="0"/>
                    <a:pt x="1251784" y="0"/>
                  </a:cubicBezTo>
                  <a:cubicBezTo>
                    <a:pt x="2891752" y="0"/>
                    <a:pt x="4532592" y="0"/>
                    <a:pt x="6172559" y="0"/>
                  </a:cubicBezTo>
                </a:path>
              </a:pathLst>
            </a:custGeom>
            <a:no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6" name="Google Shape;215;p3">
            <a:extLst>
              <a:ext uri="{FF2B5EF4-FFF2-40B4-BE49-F238E27FC236}">
                <a16:creationId xmlns:a16="http://schemas.microsoft.com/office/drawing/2014/main" id="{7BB408E6-3E4E-C73E-5708-85DA38AB432C}"/>
              </a:ext>
            </a:extLst>
          </p:cNvPr>
          <p:cNvSpPr txBox="1"/>
          <p:nvPr/>
        </p:nvSpPr>
        <p:spPr>
          <a:xfrm>
            <a:off x="1846441" y="2184444"/>
            <a:ext cx="151216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Arial"/>
                <a:ea typeface="Arial"/>
                <a:cs typeface="Arial"/>
                <a:sym typeface="Arial"/>
              </a:rPr>
              <a:t>12.5.2025 K</a:t>
            </a:r>
            <a:r>
              <a:rPr lang="fi-FI" sz="1200">
                <a:solidFill>
                  <a:schemeClr val="lt1"/>
                </a:solidFill>
                <a:latin typeface="Arial"/>
                <a:ea typeface="Arial"/>
                <a:cs typeface="Arial"/>
                <a:sym typeface="Arial"/>
              </a:rPr>
              <a:t>uuleminen alkaa</a:t>
            </a:r>
            <a:endParaRPr lang="fi-FI" sz="1600"/>
          </a:p>
        </p:txBody>
      </p:sp>
      <p:sp>
        <p:nvSpPr>
          <p:cNvPr id="15" name="Google Shape;224;p3">
            <a:extLst>
              <a:ext uri="{FF2B5EF4-FFF2-40B4-BE49-F238E27FC236}">
                <a16:creationId xmlns:a16="http://schemas.microsoft.com/office/drawing/2014/main" id="{E61FE807-6308-5AC6-1C70-2EB81F0ADD5F}"/>
              </a:ext>
            </a:extLst>
          </p:cNvPr>
          <p:cNvSpPr/>
          <p:nvPr/>
        </p:nvSpPr>
        <p:spPr>
          <a:xfrm rot="-5400000">
            <a:off x="6568217" y="2950816"/>
            <a:ext cx="179431" cy="1794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800">
              <a:solidFill>
                <a:schemeClr val="lt1"/>
              </a:solidFill>
              <a:latin typeface="Arial"/>
              <a:ea typeface="Arial"/>
              <a:cs typeface="Arial"/>
              <a:sym typeface="Arial"/>
            </a:endParaRPr>
          </a:p>
        </p:txBody>
      </p:sp>
      <p:sp>
        <p:nvSpPr>
          <p:cNvPr id="16" name="Google Shape;225;p3">
            <a:extLst>
              <a:ext uri="{FF2B5EF4-FFF2-40B4-BE49-F238E27FC236}">
                <a16:creationId xmlns:a16="http://schemas.microsoft.com/office/drawing/2014/main" id="{1A26D883-463D-39D0-2069-1BF08AB1B053}"/>
              </a:ext>
            </a:extLst>
          </p:cNvPr>
          <p:cNvSpPr/>
          <p:nvPr/>
        </p:nvSpPr>
        <p:spPr>
          <a:xfrm>
            <a:off x="1556819" y="5652233"/>
            <a:ext cx="231442" cy="231442"/>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800">
              <a:solidFill>
                <a:schemeClr val="lt1"/>
              </a:solidFill>
              <a:latin typeface="Arial"/>
              <a:ea typeface="Arial"/>
              <a:cs typeface="Arial"/>
              <a:sym typeface="Arial"/>
            </a:endParaRPr>
          </a:p>
        </p:txBody>
      </p:sp>
      <p:sp>
        <p:nvSpPr>
          <p:cNvPr id="17" name="Google Shape;226;p3">
            <a:extLst>
              <a:ext uri="{FF2B5EF4-FFF2-40B4-BE49-F238E27FC236}">
                <a16:creationId xmlns:a16="http://schemas.microsoft.com/office/drawing/2014/main" id="{8E24A36B-3FF9-D4BC-2EAD-0AD04524DB32}"/>
              </a:ext>
            </a:extLst>
          </p:cNvPr>
          <p:cNvSpPr/>
          <p:nvPr/>
        </p:nvSpPr>
        <p:spPr>
          <a:xfrm rot="10800000">
            <a:off x="2486805" y="1932083"/>
            <a:ext cx="231442" cy="231442"/>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800">
              <a:solidFill>
                <a:schemeClr val="lt1"/>
              </a:solidFill>
              <a:latin typeface="Arial"/>
              <a:ea typeface="Arial"/>
              <a:cs typeface="Arial"/>
              <a:sym typeface="Arial"/>
            </a:endParaRPr>
          </a:p>
        </p:txBody>
      </p:sp>
      <p:grpSp>
        <p:nvGrpSpPr>
          <p:cNvPr id="19" name="Google Shape;227;p3">
            <a:extLst>
              <a:ext uri="{FF2B5EF4-FFF2-40B4-BE49-F238E27FC236}">
                <a16:creationId xmlns:a16="http://schemas.microsoft.com/office/drawing/2014/main" id="{6991A692-1AED-E147-75B3-E123A18C7D71}"/>
              </a:ext>
            </a:extLst>
          </p:cNvPr>
          <p:cNvGrpSpPr/>
          <p:nvPr/>
        </p:nvGrpSpPr>
        <p:grpSpPr>
          <a:xfrm>
            <a:off x="6302490" y="5246882"/>
            <a:ext cx="460086" cy="597354"/>
            <a:chOff x="4645764" y="2074901"/>
            <a:chExt cx="2245042" cy="2914650"/>
          </a:xfrm>
        </p:grpSpPr>
        <p:sp>
          <p:nvSpPr>
            <p:cNvPr id="20" name="Google Shape;228;p3">
              <a:extLst>
                <a:ext uri="{FF2B5EF4-FFF2-40B4-BE49-F238E27FC236}">
                  <a16:creationId xmlns:a16="http://schemas.microsoft.com/office/drawing/2014/main" id="{484848FE-2A51-7132-4CE9-8FA4BECAEF0C}"/>
                </a:ext>
              </a:extLst>
            </p:cNvPr>
            <p:cNvSpPr/>
            <p:nvPr/>
          </p:nvSpPr>
          <p:spPr>
            <a:xfrm>
              <a:off x="4958184" y="2074901"/>
              <a:ext cx="9525" cy="2905125"/>
            </a:xfrm>
            <a:custGeom>
              <a:avLst/>
              <a:gdLst/>
              <a:ahLst/>
              <a:cxnLst/>
              <a:rect l="l" t="t" r="r" b="b"/>
              <a:pathLst>
                <a:path w="9525" h="2905125" extrusionOk="0">
                  <a:moveTo>
                    <a:pt x="0" y="0"/>
                  </a:moveTo>
                  <a:cubicBezTo>
                    <a:pt x="0" y="968693"/>
                    <a:pt x="0" y="1936433"/>
                    <a:pt x="0" y="2905125"/>
                  </a:cubicBezTo>
                </a:path>
              </a:pathLst>
            </a:custGeom>
            <a:no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229;p3">
              <a:extLst>
                <a:ext uri="{FF2B5EF4-FFF2-40B4-BE49-F238E27FC236}">
                  <a16:creationId xmlns:a16="http://schemas.microsoft.com/office/drawing/2014/main" id="{C0929E4A-A604-764E-77EA-03A243701FCF}"/>
                </a:ext>
              </a:extLst>
            </p:cNvPr>
            <p:cNvSpPr/>
            <p:nvPr/>
          </p:nvSpPr>
          <p:spPr>
            <a:xfrm>
              <a:off x="4645764" y="4980026"/>
              <a:ext cx="648652" cy="9525"/>
            </a:xfrm>
            <a:custGeom>
              <a:avLst/>
              <a:gdLst/>
              <a:ahLst/>
              <a:cxnLst/>
              <a:rect l="l" t="t" r="r" b="b"/>
              <a:pathLst>
                <a:path w="648652" h="9525" extrusionOk="0">
                  <a:moveTo>
                    <a:pt x="648653" y="0"/>
                  </a:moveTo>
                  <a:cubicBezTo>
                    <a:pt x="432435" y="0"/>
                    <a:pt x="216217" y="0"/>
                    <a:pt x="0" y="0"/>
                  </a:cubicBezTo>
                </a:path>
              </a:pathLst>
            </a:custGeom>
            <a:no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230;p3">
              <a:extLst>
                <a:ext uri="{FF2B5EF4-FFF2-40B4-BE49-F238E27FC236}">
                  <a16:creationId xmlns:a16="http://schemas.microsoft.com/office/drawing/2014/main" id="{E5736D65-CDE6-0A5B-C74C-0BDAF9867C7C}"/>
                </a:ext>
              </a:extLst>
            </p:cNvPr>
            <p:cNvSpPr/>
            <p:nvPr/>
          </p:nvSpPr>
          <p:spPr>
            <a:xfrm>
              <a:off x="4965804" y="2171807"/>
              <a:ext cx="1925002" cy="1571895"/>
            </a:xfrm>
            <a:custGeom>
              <a:avLst/>
              <a:gdLst/>
              <a:ahLst/>
              <a:cxnLst/>
              <a:rect l="l" t="t" r="r" b="b"/>
              <a:pathLst>
                <a:path w="1925002" h="1571895" extrusionOk="0">
                  <a:moveTo>
                    <a:pt x="0" y="1441381"/>
                  </a:moveTo>
                  <a:cubicBezTo>
                    <a:pt x="292417" y="1255644"/>
                    <a:pt x="511492" y="1242309"/>
                    <a:pt x="652463" y="1259454"/>
                  </a:cubicBezTo>
                  <a:cubicBezTo>
                    <a:pt x="1002030" y="1302316"/>
                    <a:pt x="1157288" y="1574731"/>
                    <a:pt x="1516380" y="1571874"/>
                  </a:cubicBezTo>
                  <a:cubicBezTo>
                    <a:pt x="1696403" y="1569969"/>
                    <a:pt x="1840230" y="1501389"/>
                    <a:pt x="1925003" y="1451859"/>
                  </a:cubicBezTo>
                  <a:cubicBezTo>
                    <a:pt x="1925003" y="1027996"/>
                    <a:pt x="1925003" y="603181"/>
                    <a:pt x="1925003" y="179319"/>
                  </a:cubicBezTo>
                  <a:cubicBezTo>
                    <a:pt x="1826895" y="245041"/>
                    <a:pt x="1677353" y="323146"/>
                    <a:pt x="1492568" y="323146"/>
                  </a:cubicBezTo>
                  <a:cubicBezTo>
                    <a:pt x="1158240" y="324099"/>
                    <a:pt x="1016318" y="67876"/>
                    <a:pt x="676275" y="10726"/>
                  </a:cubicBezTo>
                  <a:cubicBezTo>
                    <a:pt x="529590" y="-14039"/>
                    <a:pt x="303847" y="-8324"/>
                    <a:pt x="0" y="165031"/>
                  </a:cubicBezTo>
                  <a:cubicBezTo>
                    <a:pt x="0" y="590799"/>
                    <a:pt x="0" y="1015614"/>
                    <a:pt x="0" y="1441381"/>
                  </a:cubicBezTo>
                  <a:close/>
                </a:path>
              </a:pathLst>
            </a:custGeom>
            <a:noFill/>
            <a:ln w="2857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3" name="Google Shape;231;p3">
            <a:extLst>
              <a:ext uri="{FF2B5EF4-FFF2-40B4-BE49-F238E27FC236}">
                <a16:creationId xmlns:a16="http://schemas.microsoft.com/office/drawing/2014/main" id="{7F6EF323-B0A5-80BA-D8ED-17D991B23102}"/>
              </a:ext>
            </a:extLst>
          </p:cNvPr>
          <p:cNvGrpSpPr/>
          <p:nvPr/>
        </p:nvGrpSpPr>
        <p:grpSpPr>
          <a:xfrm>
            <a:off x="842018" y="1719952"/>
            <a:ext cx="611755" cy="534695"/>
            <a:chOff x="4521975" y="2072144"/>
            <a:chExt cx="3448050" cy="3013710"/>
          </a:xfrm>
        </p:grpSpPr>
        <p:sp>
          <p:nvSpPr>
            <p:cNvPr id="24" name="Google Shape;232;p3">
              <a:extLst>
                <a:ext uri="{FF2B5EF4-FFF2-40B4-BE49-F238E27FC236}">
                  <a16:creationId xmlns:a16="http://schemas.microsoft.com/office/drawing/2014/main" id="{83BF63C3-05CD-48B6-FEE0-69CFAF724ECF}"/>
                </a:ext>
              </a:extLst>
            </p:cNvPr>
            <p:cNvSpPr/>
            <p:nvPr/>
          </p:nvSpPr>
          <p:spPr>
            <a:xfrm>
              <a:off x="4521975" y="2072144"/>
              <a:ext cx="3448050" cy="1407795"/>
            </a:xfrm>
            <a:custGeom>
              <a:avLst/>
              <a:gdLst/>
              <a:ahLst/>
              <a:cxnLst/>
              <a:rect l="l" t="t" r="r" b="b"/>
              <a:pathLst>
                <a:path w="3448050" h="1407795" extrusionOk="0">
                  <a:moveTo>
                    <a:pt x="0" y="1125855"/>
                  </a:moveTo>
                  <a:lnTo>
                    <a:pt x="181927" y="1405890"/>
                  </a:lnTo>
                  <a:cubicBezTo>
                    <a:pt x="698183" y="1070610"/>
                    <a:pt x="1214438" y="735330"/>
                    <a:pt x="1730693" y="400050"/>
                  </a:cubicBezTo>
                  <a:cubicBezTo>
                    <a:pt x="2242185" y="735330"/>
                    <a:pt x="2754630" y="1071563"/>
                    <a:pt x="3267075" y="1407795"/>
                  </a:cubicBezTo>
                  <a:cubicBezTo>
                    <a:pt x="3327083" y="1314450"/>
                    <a:pt x="3388043" y="1220153"/>
                    <a:pt x="3448050" y="1126808"/>
                  </a:cubicBezTo>
                  <a:cubicBezTo>
                    <a:pt x="2875598" y="751523"/>
                    <a:pt x="2304098" y="376238"/>
                    <a:pt x="1731645" y="0"/>
                  </a:cubicBezTo>
                  <a:cubicBezTo>
                    <a:pt x="1154430" y="375285"/>
                    <a:pt x="577215" y="750570"/>
                    <a:pt x="0" y="1125855"/>
                  </a:cubicBezTo>
                  <a:close/>
                </a:path>
              </a:pathLst>
            </a:custGeom>
            <a:noFill/>
            <a:ln w="2857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233;p3">
              <a:extLst>
                <a:ext uri="{FF2B5EF4-FFF2-40B4-BE49-F238E27FC236}">
                  <a16:creationId xmlns:a16="http://schemas.microsoft.com/office/drawing/2014/main" id="{E88ACF72-BB54-A601-3A52-19DD3DF4138F}"/>
                </a:ext>
              </a:extLst>
            </p:cNvPr>
            <p:cNvSpPr/>
            <p:nvPr/>
          </p:nvSpPr>
          <p:spPr>
            <a:xfrm>
              <a:off x="4948694" y="3314204"/>
              <a:ext cx="2581274" cy="1771650"/>
            </a:xfrm>
            <a:custGeom>
              <a:avLst/>
              <a:gdLst/>
              <a:ahLst/>
              <a:cxnLst/>
              <a:rect l="l" t="t" r="r" b="b"/>
              <a:pathLst>
                <a:path w="2581274" h="1771650" extrusionOk="0">
                  <a:moveTo>
                    <a:pt x="2581275" y="0"/>
                  </a:moveTo>
                  <a:cubicBezTo>
                    <a:pt x="2581275" y="590550"/>
                    <a:pt x="2581275" y="1181100"/>
                    <a:pt x="2581275" y="1771650"/>
                  </a:cubicBezTo>
                  <a:lnTo>
                    <a:pt x="0" y="1771650"/>
                  </a:lnTo>
                  <a:cubicBezTo>
                    <a:pt x="0" y="1186815"/>
                    <a:pt x="0" y="601980"/>
                    <a:pt x="0" y="16192"/>
                  </a:cubicBezTo>
                </a:path>
              </a:pathLst>
            </a:custGeom>
            <a:noFill/>
            <a:ln w="2857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34;p3">
              <a:extLst>
                <a:ext uri="{FF2B5EF4-FFF2-40B4-BE49-F238E27FC236}">
                  <a16:creationId xmlns:a16="http://schemas.microsoft.com/office/drawing/2014/main" id="{0A055114-A9A5-EA7D-A511-ADF9B7103329}"/>
                </a:ext>
              </a:extLst>
            </p:cNvPr>
            <p:cNvSpPr/>
            <p:nvPr/>
          </p:nvSpPr>
          <p:spPr>
            <a:xfrm>
              <a:off x="5349697" y="2102625"/>
              <a:ext cx="350519" cy="557212"/>
            </a:xfrm>
            <a:custGeom>
              <a:avLst/>
              <a:gdLst/>
              <a:ahLst/>
              <a:cxnLst/>
              <a:rect l="l" t="t" r="r" b="b"/>
              <a:pathLst>
                <a:path w="350519" h="557212" extrusionOk="0">
                  <a:moveTo>
                    <a:pt x="350520" y="320040"/>
                  </a:moveTo>
                  <a:cubicBezTo>
                    <a:pt x="350520" y="213360"/>
                    <a:pt x="350520" y="106680"/>
                    <a:pt x="350520" y="0"/>
                  </a:cubicBezTo>
                  <a:lnTo>
                    <a:pt x="0" y="0"/>
                  </a:lnTo>
                  <a:cubicBezTo>
                    <a:pt x="0" y="185738"/>
                    <a:pt x="0" y="371475"/>
                    <a:pt x="0" y="557213"/>
                  </a:cubicBezTo>
                </a:path>
              </a:pathLst>
            </a:custGeom>
            <a:noFill/>
            <a:ln w="2857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8" name="Google Shape;235;p3">
            <a:extLst>
              <a:ext uri="{FF2B5EF4-FFF2-40B4-BE49-F238E27FC236}">
                <a16:creationId xmlns:a16="http://schemas.microsoft.com/office/drawing/2014/main" id="{B0545B72-23D3-6A57-EAE4-69296C873242}"/>
              </a:ext>
            </a:extLst>
          </p:cNvPr>
          <p:cNvSpPr/>
          <p:nvPr/>
        </p:nvSpPr>
        <p:spPr>
          <a:xfrm rot="5400000">
            <a:off x="5085183" y="3844865"/>
            <a:ext cx="179431" cy="1794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800">
              <a:solidFill>
                <a:schemeClr val="lt1"/>
              </a:solidFill>
              <a:latin typeface="Arial"/>
              <a:ea typeface="Arial"/>
              <a:cs typeface="Arial"/>
              <a:sym typeface="Arial"/>
            </a:endParaRPr>
          </a:p>
        </p:txBody>
      </p:sp>
      <p:sp>
        <p:nvSpPr>
          <p:cNvPr id="30" name="Google Shape;236;p3">
            <a:extLst>
              <a:ext uri="{FF2B5EF4-FFF2-40B4-BE49-F238E27FC236}">
                <a16:creationId xmlns:a16="http://schemas.microsoft.com/office/drawing/2014/main" id="{19AE70C1-0D27-50BD-3050-C11F32C76981}"/>
              </a:ext>
            </a:extLst>
          </p:cNvPr>
          <p:cNvSpPr txBox="1"/>
          <p:nvPr/>
        </p:nvSpPr>
        <p:spPr>
          <a:xfrm>
            <a:off x="917726" y="5877675"/>
            <a:ext cx="156907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Arial"/>
                <a:ea typeface="Arial"/>
                <a:cs typeface="Arial"/>
                <a:sym typeface="Arial"/>
              </a:rPr>
              <a:t>1.9.2025</a:t>
            </a:r>
          </a:p>
          <a:p>
            <a:pPr marL="0" marR="0" lvl="0" indent="0" algn="ctr" rtl="0">
              <a:spcBef>
                <a:spcPts val="0"/>
              </a:spcBef>
              <a:spcAft>
                <a:spcPts val="0"/>
              </a:spcAft>
              <a:buNone/>
            </a:pPr>
            <a:r>
              <a:rPr lang="fi-FI" sz="1200">
                <a:solidFill>
                  <a:schemeClr val="lt1"/>
                </a:solidFill>
                <a:latin typeface="Arial"/>
                <a:cs typeface="Arial"/>
                <a:sym typeface="Arial"/>
              </a:rPr>
              <a:t>FCR ja FFR liite 2 voimaan</a:t>
            </a:r>
            <a:endParaRPr lang="fi-FI" sz="1200"/>
          </a:p>
        </p:txBody>
      </p:sp>
      <p:sp>
        <p:nvSpPr>
          <p:cNvPr id="2" name="Google Shape;215;p3">
            <a:extLst>
              <a:ext uri="{FF2B5EF4-FFF2-40B4-BE49-F238E27FC236}">
                <a16:creationId xmlns:a16="http://schemas.microsoft.com/office/drawing/2014/main" id="{157AA30A-C7ED-EF09-FC94-32B0C6384C89}"/>
              </a:ext>
            </a:extLst>
          </p:cNvPr>
          <p:cNvSpPr txBox="1"/>
          <p:nvPr/>
        </p:nvSpPr>
        <p:spPr>
          <a:xfrm>
            <a:off x="6726719" y="1674714"/>
            <a:ext cx="3296450"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bg1"/>
                </a:solidFill>
                <a:latin typeface="Arial"/>
                <a:ea typeface="Arial"/>
                <a:cs typeface="Arial"/>
                <a:sym typeface="Arial"/>
              </a:rPr>
              <a:t>12.6.2025</a:t>
            </a:r>
          </a:p>
          <a:p>
            <a:pPr marL="0" marR="0" lvl="0" indent="0" rtl="0">
              <a:spcBef>
                <a:spcPts val="0"/>
              </a:spcBef>
              <a:spcAft>
                <a:spcPts val="0"/>
              </a:spcAft>
              <a:buNone/>
            </a:pPr>
            <a:r>
              <a:rPr lang="fi-FI" sz="1200">
                <a:solidFill>
                  <a:schemeClr val="bg1"/>
                </a:solidFill>
                <a:latin typeface="Arial"/>
                <a:cs typeface="Arial"/>
                <a:sym typeface="Arial"/>
              </a:rPr>
              <a:t>Kuuleminen päättyy. Voimaan: </a:t>
            </a:r>
          </a:p>
          <a:p>
            <a:pPr marL="285750" indent="-285750">
              <a:buFont typeface="Arial" panose="020B0604020202020204" pitchFamily="34" charset="0"/>
              <a:buChar char="•"/>
            </a:pPr>
            <a:r>
              <a:rPr lang="fi-FI" sz="1200">
                <a:solidFill>
                  <a:schemeClr val="bg1"/>
                </a:solidFill>
                <a:latin typeface="Arial"/>
                <a:cs typeface="Arial"/>
                <a:sym typeface="Arial"/>
              </a:rPr>
              <a:t>Päivitetyt yritysvastuuvaatimukset (Liite3) </a:t>
            </a:r>
          </a:p>
          <a:p>
            <a:pPr marL="285750" indent="-285750">
              <a:buFont typeface="Arial" panose="020B0604020202020204" pitchFamily="34" charset="0"/>
              <a:buChar char="•"/>
            </a:pPr>
            <a:r>
              <a:rPr lang="fi-FI" sz="1200">
                <a:solidFill>
                  <a:schemeClr val="bg1"/>
                </a:solidFill>
                <a:latin typeface="Arial"/>
                <a:cs typeface="Arial"/>
                <a:sym typeface="Arial"/>
              </a:rPr>
              <a:t>Päivitetyt ECP-käyttöehdot</a:t>
            </a:r>
          </a:p>
          <a:p>
            <a:pPr marL="285750" indent="-285750">
              <a:buFont typeface="Arial" panose="020B0604020202020204" pitchFamily="34" charset="0"/>
              <a:buChar char="•"/>
            </a:pPr>
            <a:r>
              <a:rPr lang="fi-FI" sz="1200">
                <a:solidFill>
                  <a:schemeClr val="bg1"/>
                </a:solidFill>
                <a:latin typeface="Arial"/>
                <a:cs typeface="Arial"/>
                <a:sym typeface="Arial"/>
              </a:rPr>
              <a:t>Päivitetty reservikaupankäynti ja tiedonvaihto –ohje ja signaalilista</a:t>
            </a:r>
          </a:p>
          <a:p>
            <a:pPr marL="285750" indent="-285750">
              <a:buFont typeface="Arial" panose="020B0604020202020204" pitchFamily="34" charset="0"/>
              <a:buChar char="•"/>
            </a:pPr>
            <a:r>
              <a:rPr lang="fi-FI" sz="1200">
                <a:solidFill>
                  <a:schemeClr val="bg1"/>
                </a:solidFill>
                <a:latin typeface="Arial"/>
                <a:cs typeface="Arial"/>
                <a:sym typeface="Arial"/>
              </a:rPr>
              <a:t>Päivitetyt hakemuslomakkeet ja pohjat</a:t>
            </a:r>
          </a:p>
          <a:p>
            <a:pPr marL="285750" indent="-285750">
              <a:buFont typeface="Arial" panose="020B0604020202020204" pitchFamily="34" charset="0"/>
              <a:buChar char="•"/>
            </a:pPr>
            <a:r>
              <a:rPr lang="fi-FI" sz="1200">
                <a:solidFill>
                  <a:schemeClr val="bg1"/>
                </a:solidFill>
                <a:latin typeface="Arial"/>
                <a:cs typeface="Arial"/>
                <a:sym typeface="Arial"/>
              </a:rPr>
              <a:t>Päivitetty ohje vaihtelevalle tuotannolle ja kulutukselle automaattisissa reserveissä</a:t>
            </a:r>
          </a:p>
        </p:txBody>
      </p:sp>
      <p:sp>
        <p:nvSpPr>
          <p:cNvPr id="8" name="Google Shape;235;p3">
            <a:extLst>
              <a:ext uri="{FF2B5EF4-FFF2-40B4-BE49-F238E27FC236}">
                <a16:creationId xmlns:a16="http://schemas.microsoft.com/office/drawing/2014/main" id="{8E8EDE15-2558-33F5-3A68-1A7D203A92BA}"/>
              </a:ext>
            </a:extLst>
          </p:cNvPr>
          <p:cNvSpPr/>
          <p:nvPr/>
        </p:nvSpPr>
        <p:spPr>
          <a:xfrm rot="5400000">
            <a:off x="1551201" y="3916580"/>
            <a:ext cx="179431" cy="1794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800">
              <a:solidFill>
                <a:schemeClr val="lt1"/>
              </a:solidFill>
              <a:latin typeface="Arial"/>
              <a:ea typeface="Arial"/>
              <a:cs typeface="Arial"/>
              <a:sym typeface="Arial"/>
            </a:endParaRPr>
          </a:p>
        </p:txBody>
      </p:sp>
      <p:sp>
        <p:nvSpPr>
          <p:cNvPr id="10" name="Google Shape;215;p3">
            <a:extLst>
              <a:ext uri="{FF2B5EF4-FFF2-40B4-BE49-F238E27FC236}">
                <a16:creationId xmlns:a16="http://schemas.microsoft.com/office/drawing/2014/main" id="{077DCC53-EE9E-8D6C-A40F-99F66F3B8CA7}"/>
              </a:ext>
            </a:extLst>
          </p:cNvPr>
          <p:cNvSpPr txBox="1"/>
          <p:nvPr/>
        </p:nvSpPr>
        <p:spPr>
          <a:xfrm>
            <a:off x="221721" y="3067552"/>
            <a:ext cx="2129799" cy="1015622"/>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fi-FI" sz="1200" b="1">
                <a:solidFill>
                  <a:schemeClr val="lt1"/>
                </a:solidFill>
                <a:latin typeface="Arial"/>
                <a:cs typeface="Arial"/>
                <a:sym typeface="Arial"/>
              </a:rPr>
              <a:t>*Heinäkuu 2025-</a:t>
            </a:r>
          </a:p>
          <a:p>
            <a:pPr marR="0" lvl="0" rtl="0">
              <a:spcBef>
                <a:spcPts val="0"/>
              </a:spcBef>
              <a:spcAft>
                <a:spcPts val="0"/>
              </a:spcAft>
            </a:pPr>
            <a:r>
              <a:rPr lang="fi-FI" sz="1200">
                <a:solidFill>
                  <a:schemeClr val="lt1"/>
                </a:solidFill>
                <a:latin typeface="Arial"/>
                <a:cs typeface="Arial"/>
                <a:sym typeface="Arial"/>
              </a:rPr>
              <a:t>Energiaviraston viranomaisprosessi alkaa, mahdollisesti sidosryhmien uusi kuuleminen </a:t>
            </a:r>
            <a:endParaRPr lang="fi-FI" sz="1200"/>
          </a:p>
        </p:txBody>
      </p:sp>
      <p:sp>
        <p:nvSpPr>
          <p:cNvPr id="11" name="Google Shape;225;p3">
            <a:extLst>
              <a:ext uri="{FF2B5EF4-FFF2-40B4-BE49-F238E27FC236}">
                <a16:creationId xmlns:a16="http://schemas.microsoft.com/office/drawing/2014/main" id="{056540B0-C05D-1C5A-E458-E0F97CBC5676}"/>
              </a:ext>
            </a:extLst>
          </p:cNvPr>
          <p:cNvSpPr/>
          <p:nvPr/>
        </p:nvSpPr>
        <p:spPr>
          <a:xfrm>
            <a:off x="4723444" y="5696026"/>
            <a:ext cx="231442" cy="231442"/>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800">
              <a:solidFill>
                <a:schemeClr val="lt1"/>
              </a:solidFill>
              <a:latin typeface="Arial"/>
              <a:ea typeface="Arial"/>
              <a:cs typeface="Arial"/>
              <a:sym typeface="Arial"/>
            </a:endParaRPr>
          </a:p>
        </p:txBody>
      </p:sp>
      <p:sp>
        <p:nvSpPr>
          <p:cNvPr id="13" name="Google Shape;236;p3">
            <a:extLst>
              <a:ext uri="{FF2B5EF4-FFF2-40B4-BE49-F238E27FC236}">
                <a16:creationId xmlns:a16="http://schemas.microsoft.com/office/drawing/2014/main" id="{49139F5C-18E1-086B-26F2-0443EEFC6C39}"/>
              </a:ext>
            </a:extLst>
          </p:cNvPr>
          <p:cNvSpPr txBox="1"/>
          <p:nvPr/>
        </p:nvSpPr>
        <p:spPr>
          <a:xfrm>
            <a:off x="3266980" y="3986835"/>
            <a:ext cx="394902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Arial"/>
                <a:ea typeface="Arial"/>
                <a:cs typeface="Arial"/>
                <a:sym typeface="Arial"/>
              </a:rPr>
              <a:t>*~Kesäkuu 2025</a:t>
            </a:r>
          </a:p>
          <a:p>
            <a:pPr marR="0" lvl="0" rtl="0">
              <a:spcBef>
                <a:spcPts val="0"/>
              </a:spcBef>
              <a:spcAft>
                <a:spcPts val="0"/>
              </a:spcAft>
            </a:pPr>
            <a:r>
              <a:rPr lang="fi-FI" sz="1200">
                <a:solidFill>
                  <a:schemeClr val="lt1"/>
                </a:solidFill>
                <a:latin typeface="Arial"/>
                <a:cs typeface="Arial"/>
                <a:sym typeface="Arial"/>
              </a:rPr>
              <a:t>Fingrid huomioi kuulemisessa saamansa lausunnot ja toimittaa viimeistellyn esityksen sopimusehdoista Energiavirastolle.</a:t>
            </a:r>
          </a:p>
        </p:txBody>
      </p:sp>
      <p:sp>
        <p:nvSpPr>
          <p:cNvPr id="18" name="TextBox 17">
            <a:extLst>
              <a:ext uri="{FF2B5EF4-FFF2-40B4-BE49-F238E27FC236}">
                <a16:creationId xmlns:a16="http://schemas.microsoft.com/office/drawing/2014/main" id="{002F51FC-2746-AADE-511F-3116C270517C}"/>
              </a:ext>
            </a:extLst>
          </p:cNvPr>
          <p:cNvSpPr txBox="1"/>
          <p:nvPr/>
        </p:nvSpPr>
        <p:spPr>
          <a:xfrm>
            <a:off x="7616227" y="6581001"/>
            <a:ext cx="11375678" cy="276999"/>
          </a:xfrm>
          <a:prstGeom prst="rect">
            <a:avLst/>
          </a:prstGeom>
          <a:noFill/>
        </p:spPr>
        <p:txBody>
          <a:bodyPr wrap="square">
            <a:spAutoFit/>
          </a:bodyPr>
          <a:lstStyle/>
          <a:p>
            <a:r>
              <a:rPr lang="fi-FI" sz="1200" b="1">
                <a:solidFill>
                  <a:schemeClr val="lt1"/>
                </a:solidFill>
                <a:latin typeface="Arial"/>
                <a:cs typeface="Arial"/>
                <a:sym typeface="Arial"/>
              </a:rPr>
              <a:t>*</a:t>
            </a:r>
            <a:r>
              <a:rPr lang="fi-FI" sz="1200">
                <a:solidFill>
                  <a:schemeClr val="lt1"/>
                </a:solidFill>
                <a:latin typeface="Arial"/>
                <a:cs typeface="Arial"/>
                <a:sym typeface="Arial"/>
              </a:rPr>
              <a:t> Fingrid vahvistaa sisällön ja voimaantulon erillisellä ilmoituksella</a:t>
            </a:r>
            <a:endParaRPr lang="fi-FI" sz="1200"/>
          </a:p>
        </p:txBody>
      </p:sp>
      <p:sp>
        <p:nvSpPr>
          <p:cNvPr id="31" name="Google Shape;236;p3">
            <a:extLst>
              <a:ext uri="{FF2B5EF4-FFF2-40B4-BE49-F238E27FC236}">
                <a16:creationId xmlns:a16="http://schemas.microsoft.com/office/drawing/2014/main" id="{FC6D9F48-437C-FA74-7093-C7BC869A3720}"/>
              </a:ext>
            </a:extLst>
          </p:cNvPr>
          <p:cNvSpPr txBox="1"/>
          <p:nvPr/>
        </p:nvSpPr>
        <p:spPr>
          <a:xfrm>
            <a:off x="2704294" y="5963680"/>
            <a:ext cx="512064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Arial"/>
                <a:ea typeface="Arial"/>
                <a:cs typeface="Arial"/>
                <a:sym typeface="Arial"/>
              </a:rPr>
              <a:t>*~Toukokuu 2026</a:t>
            </a:r>
          </a:p>
          <a:p>
            <a:pPr marR="0" lvl="0" rtl="0">
              <a:spcBef>
                <a:spcPts val="0"/>
              </a:spcBef>
              <a:spcAft>
                <a:spcPts val="0"/>
              </a:spcAft>
            </a:pPr>
            <a:r>
              <a:rPr lang="fi-FI" sz="1200">
                <a:solidFill>
                  <a:schemeClr val="lt1"/>
                </a:solidFill>
                <a:latin typeface="Arial"/>
                <a:cs typeface="Arial"/>
                <a:sym typeface="Arial"/>
              </a:rPr>
              <a:t>Tasevastaavien ja Reservitoimittajien ehtojen (Liite 1) muutosten on </a:t>
            </a:r>
            <a:r>
              <a:rPr lang="fi-FI" sz="1200" u="sng">
                <a:solidFill>
                  <a:schemeClr val="lt1"/>
                </a:solidFill>
                <a:latin typeface="Arial"/>
                <a:cs typeface="Arial"/>
                <a:sym typeface="Arial"/>
              </a:rPr>
              <a:t>alustavasti</a:t>
            </a:r>
            <a:r>
              <a:rPr lang="fi-FI" sz="1200">
                <a:solidFill>
                  <a:schemeClr val="lt1"/>
                </a:solidFill>
                <a:latin typeface="Arial"/>
                <a:cs typeface="Arial"/>
                <a:sym typeface="Arial"/>
              </a:rPr>
              <a:t> suunniteltu astuvan voimaan samanaikaisesti 11.5.2026, kuitenkin viimeistään 12 kk kuluessa Energiaviraston vahvistuksesta.</a:t>
            </a:r>
          </a:p>
        </p:txBody>
      </p:sp>
    </p:spTree>
    <p:extLst>
      <p:ext uri="{BB962C8B-B14F-4D97-AF65-F5344CB8AC3E}">
        <p14:creationId xmlns:p14="http://schemas.microsoft.com/office/powerpoint/2010/main" val="401027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143DB4-8653-11F5-A7E6-5A51684D7021}"/>
              </a:ext>
            </a:extLst>
          </p:cNvPr>
          <p:cNvSpPr>
            <a:spLocks noGrp="1"/>
          </p:cNvSpPr>
          <p:nvPr>
            <p:ph sz="half" idx="1"/>
          </p:nvPr>
        </p:nvSpPr>
        <p:spPr>
          <a:xfrm>
            <a:off x="838199" y="1628800"/>
            <a:ext cx="5349469" cy="4390400"/>
          </a:xfrm>
        </p:spPr>
        <p:txBody>
          <a:bodyPr/>
          <a:lstStyle/>
          <a:p>
            <a:pPr marL="285750" indent="-285750">
              <a:buFont typeface="Arial" panose="020B0604020202020204" pitchFamily="34" charset="0"/>
              <a:buChar char="•"/>
            </a:pPr>
            <a:r>
              <a:rPr lang="fi-FI"/>
              <a:t>Lausunnot pyydetään toimittamaan kirjallisesti </a:t>
            </a:r>
            <a:r>
              <a:rPr lang="fi-FI" err="1"/>
              <a:t>Fingridille</a:t>
            </a:r>
            <a:r>
              <a:rPr lang="fi-FI"/>
              <a:t> 12.6.2025 mennessä sähköpostitse osoitteeseen verkkosaannot[at]fingrid.fi, otsikolla ”BSP-BRP konsultaatio 05/2025”. Lausuntojen antamisessa voi käyttää lausuntolomaketta.</a:t>
            </a:r>
          </a:p>
          <a:p>
            <a:pPr marL="285750" indent="-285750">
              <a:buFont typeface="Arial" panose="020B0604020202020204" pitchFamily="34" charset="0"/>
              <a:buChar char="•"/>
            </a:pPr>
            <a:r>
              <a:rPr lang="fi-FI"/>
              <a:t>Lisätiedot: </a:t>
            </a:r>
            <a:r>
              <a:rPr lang="fi-FI">
                <a:hlinkClick r:id="rId2"/>
              </a:rPr>
              <a:t>https://www.fingrid.fi/ajankohtaista/tiedotteet/2025/kuuleminen-reservitoimittajien-ja-tasevastaavien-ehtojen-muutoksista-052025/</a:t>
            </a:r>
            <a:endParaRPr lang="fi-FI"/>
          </a:p>
          <a:p>
            <a:pPr marL="285750" indent="-285750">
              <a:buFont typeface="Arial" panose="020B0604020202020204" pitchFamily="34" charset="0"/>
              <a:buChar char="•"/>
            </a:pPr>
            <a:endParaRPr lang="fi-FI"/>
          </a:p>
        </p:txBody>
      </p:sp>
      <p:sp>
        <p:nvSpPr>
          <p:cNvPr id="5" name="Title 4">
            <a:extLst>
              <a:ext uri="{FF2B5EF4-FFF2-40B4-BE49-F238E27FC236}">
                <a16:creationId xmlns:a16="http://schemas.microsoft.com/office/drawing/2014/main" id="{A0731CFD-A497-5CB9-9967-5EDE69DD0255}"/>
              </a:ext>
            </a:extLst>
          </p:cNvPr>
          <p:cNvSpPr>
            <a:spLocks noGrp="1"/>
          </p:cNvSpPr>
          <p:nvPr>
            <p:ph type="title"/>
          </p:nvPr>
        </p:nvSpPr>
        <p:spPr/>
        <p:txBody>
          <a:bodyPr/>
          <a:lstStyle/>
          <a:p>
            <a:r>
              <a:rPr lang="fi-FI"/>
              <a:t>Kuinka osallistua kuulemiseen?</a:t>
            </a:r>
          </a:p>
        </p:txBody>
      </p:sp>
      <p:sp>
        <p:nvSpPr>
          <p:cNvPr id="8" name="Content Placeholder 7">
            <a:extLst>
              <a:ext uri="{FF2B5EF4-FFF2-40B4-BE49-F238E27FC236}">
                <a16:creationId xmlns:a16="http://schemas.microsoft.com/office/drawing/2014/main" id="{47C9A2A5-5A92-4C31-2ECC-533A5ED6DA14}"/>
              </a:ext>
            </a:extLst>
          </p:cNvPr>
          <p:cNvSpPr>
            <a:spLocks noGrp="1"/>
          </p:cNvSpPr>
          <p:nvPr>
            <p:ph sz="quarter" idx="14"/>
          </p:nvPr>
        </p:nvSpPr>
        <p:spPr/>
        <p:txBody>
          <a:bodyPr/>
          <a:lstStyle/>
          <a:p>
            <a:endParaRPr lang="fi-FI"/>
          </a:p>
        </p:txBody>
      </p:sp>
      <p:pic>
        <p:nvPicPr>
          <p:cNvPr id="11" name="Picture Placeholder 10" descr="A person with his arms crossed&#10;&#10;AI-generated content may be incorrect.">
            <a:extLst>
              <a:ext uri="{FF2B5EF4-FFF2-40B4-BE49-F238E27FC236}">
                <a16:creationId xmlns:a16="http://schemas.microsoft.com/office/drawing/2014/main" id="{59F5BA54-2C31-170E-A06E-7F65D3E529D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426" r="23426"/>
          <a:stretch>
            <a:fillRect/>
          </a:stretch>
        </p:blipFill>
        <p:spPr/>
      </p:pic>
    </p:spTree>
    <p:extLst>
      <p:ext uri="{BB962C8B-B14F-4D97-AF65-F5344CB8AC3E}">
        <p14:creationId xmlns:p14="http://schemas.microsoft.com/office/powerpoint/2010/main" val="26280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ower line tower in a field&#10;&#10;AI-generated content may be incorrect.">
            <a:extLst>
              <a:ext uri="{FF2B5EF4-FFF2-40B4-BE49-F238E27FC236}">
                <a16:creationId xmlns:a16="http://schemas.microsoft.com/office/drawing/2014/main" id="{3DF6A360-8450-4C60-812D-B932DD86B56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57" b="3257"/>
          <a:stretch>
            <a:fillRect/>
          </a:stretch>
        </p:blipFill>
        <p:spPr/>
      </p:pic>
      <p:sp>
        <p:nvSpPr>
          <p:cNvPr id="6" name="Content Placeholder 5">
            <a:extLst>
              <a:ext uri="{FF2B5EF4-FFF2-40B4-BE49-F238E27FC236}">
                <a16:creationId xmlns:a16="http://schemas.microsoft.com/office/drawing/2014/main" id="{74909EC3-E9C4-2452-BE0A-BEE7408FEEE7}"/>
              </a:ext>
            </a:extLst>
          </p:cNvPr>
          <p:cNvSpPr>
            <a:spLocks noGrp="1"/>
          </p:cNvSpPr>
          <p:nvPr>
            <p:ph sz="half" idx="1"/>
          </p:nvPr>
        </p:nvSpPr>
        <p:spPr/>
        <p:txBody>
          <a:bodyPr/>
          <a:lstStyle/>
          <a:p>
            <a:r>
              <a:rPr lang="fi-FI" sz="1600" b="1"/>
              <a:t>Tasevastaavien ja Reservitoimittajien muutokset, muun muassa: </a:t>
            </a:r>
          </a:p>
          <a:p>
            <a:pPr marL="285750" indent="-285750">
              <a:buFont typeface="Arial" panose="020B0604020202020204" pitchFamily="34" charset="0"/>
              <a:buChar char="•"/>
            </a:pPr>
            <a:r>
              <a:rPr lang="fi-FI" sz="1600"/>
              <a:t>Osapuolien ja palveluntarjoajien määrän kasvu</a:t>
            </a:r>
          </a:p>
          <a:p>
            <a:pPr marL="285750" indent="-285750">
              <a:buFont typeface="Arial" panose="020B0604020202020204" pitchFamily="34" charset="0"/>
              <a:buChar char="•"/>
            </a:pPr>
            <a:r>
              <a:rPr lang="fi-FI" sz="1600"/>
              <a:t>Uudet roolit, uudet liiketoimintamallit ja </a:t>
            </a:r>
            <a:r>
              <a:rPr lang="fi-FI" sz="1600" err="1"/>
              <a:t>ketjuttuneet</a:t>
            </a:r>
            <a:r>
              <a:rPr lang="fi-FI" sz="1600"/>
              <a:t> toimitusketjut</a:t>
            </a:r>
          </a:p>
          <a:p>
            <a:pPr marL="285750" indent="-285750">
              <a:buFont typeface="Arial" panose="020B0604020202020204" pitchFamily="34" charset="0"/>
              <a:buChar char="•"/>
            </a:pPr>
            <a:r>
              <a:rPr lang="fi-FI" sz="1600"/>
              <a:t>Tietojärjestelmien ja keskusohjausjärjestelmien laajamittainen hyödyntäminen</a:t>
            </a:r>
          </a:p>
          <a:p>
            <a:pPr marL="285750" indent="-285750">
              <a:buFont typeface="Arial" panose="020B0604020202020204" pitchFamily="34" charset="0"/>
              <a:buChar char="•"/>
            </a:pPr>
            <a:r>
              <a:rPr lang="fi-FI" sz="1600"/>
              <a:t>Uusien teknologioiden lisääntyminen verkossa ja markkinoilla (erityisesti pienet ja/tai hajaantuneet kohteet)</a:t>
            </a:r>
          </a:p>
          <a:p>
            <a:endParaRPr lang="fi-FI" sz="1600" b="1"/>
          </a:p>
          <a:p>
            <a:r>
              <a:rPr lang="fi-FI" sz="1600" b="1"/>
              <a:t>Järjestelmävastaavan kantaverkkoyhtiön toimintaympäristön muutokset, muun muassa:</a:t>
            </a:r>
            <a:endParaRPr lang="fi-FI" sz="1600"/>
          </a:p>
          <a:p>
            <a:pPr marL="285750" indent="-285750">
              <a:buFont typeface="Arial" panose="020B0604020202020204" pitchFamily="34" charset="0"/>
              <a:buChar char="•"/>
            </a:pPr>
            <a:r>
              <a:rPr lang="fi-FI" sz="1600"/>
              <a:t>Sähköjärjestelmän ja sähkömarkkinoiden muutokset</a:t>
            </a:r>
          </a:p>
          <a:p>
            <a:pPr marL="285750" indent="-285750">
              <a:buFont typeface="Arial" panose="020B0604020202020204" pitchFamily="34" charset="0"/>
              <a:buChar char="•"/>
            </a:pPr>
            <a:r>
              <a:rPr lang="fi-FI" sz="1600"/>
              <a:t>Lainsäädännön muutokset </a:t>
            </a:r>
          </a:p>
          <a:p>
            <a:pPr marL="285750" indent="-285750">
              <a:buFont typeface="Arial" panose="020B0604020202020204" pitchFamily="34" charset="0"/>
              <a:buChar char="•"/>
            </a:pPr>
            <a:r>
              <a:rPr lang="fi-FI" sz="1600"/>
              <a:t>Sopimuksien ajantasaistaminen</a:t>
            </a:r>
          </a:p>
          <a:p>
            <a:pPr marL="285750" indent="-285750">
              <a:buFont typeface="Arial" panose="020B0604020202020204" pitchFamily="34" charset="0"/>
              <a:buChar char="•"/>
            </a:pPr>
            <a:endParaRPr lang="fi-FI" sz="1600"/>
          </a:p>
          <a:p>
            <a:endParaRPr lang="fi-FI" sz="1600"/>
          </a:p>
        </p:txBody>
      </p:sp>
      <p:sp>
        <p:nvSpPr>
          <p:cNvPr id="2" name="Title 1">
            <a:extLst>
              <a:ext uri="{FF2B5EF4-FFF2-40B4-BE49-F238E27FC236}">
                <a16:creationId xmlns:a16="http://schemas.microsoft.com/office/drawing/2014/main" id="{ABDAFF5B-7CF2-7DED-D59A-6965A338A808}"/>
              </a:ext>
            </a:extLst>
          </p:cNvPr>
          <p:cNvSpPr>
            <a:spLocks noGrp="1"/>
          </p:cNvSpPr>
          <p:nvPr>
            <p:ph type="title"/>
          </p:nvPr>
        </p:nvSpPr>
        <p:spPr/>
        <p:txBody>
          <a:bodyPr/>
          <a:lstStyle/>
          <a:p>
            <a:r>
              <a:rPr lang="fi-FI"/>
              <a:t>Tausta: Miksi sopimusmuutoksia?</a:t>
            </a:r>
          </a:p>
        </p:txBody>
      </p:sp>
      <p:sp>
        <p:nvSpPr>
          <p:cNvPr id="7" name="Content Placeholder 6">
            <a:extLst>
              <a:ext uri="{FF2B5EF4-FFF2-40B4-BE49-F238E27FC236}">
                <a16:creationId xmlns:a16="http://schemas.microsoft.com/office/drawing/2014/main" id="{B96D9082-4B6E-81DB-4D9A-4FE4F50C0F90}"/>
              </a:ext>
            </a:extLst>
          </p:cNvPr>
          <p:cNvSpPr>
            <a:spLocks noGrp="1"/>
          </p:cNvSpPr>
          <p:nvPr>
            <p:ph sz="quarter" idx="14"/>
          </p:nvPr>
        </p:nvSpPr>
        <p:spPr/>
        <p:txBody>
          <a:bodyPr/>
          <a:lstStyle/>
          <a:p>
            <a:pPr marL="0" indent="0">
              <a:buNone/>
            </a:pPr>
            <a:endParaRPr lang="fi-FI" sz="1600"/>
          </a:p>
        </p:txBody>
      </p:sp>
    </p:spTree>
    <p:extLst>
      <p:ext uri="{BB962C8B-B14F-4D97-AF65-F5344CB8AC3E}">
        <p14:creationId xmlns:p14="http://schemas.microsoft.com/office/powerpoint/2010/main" val="99697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175D-7274-612B-A7EE-43EA998F8F5D}"/>
              </a:ext>
            </a:extLst>
          </p:cNvPr>
          <p:cNvSpPr>
            <a:spLocks noGrp="1"/>
          </p:cNvSpPr>
          <p:nvPr>
            <p:ph type="title"/>
          </p:nvPr>
        </p:nvSpPr>
        <p:spPr/>
        <p:txBody>
          <a:bodyPr/>
          <a:lstStyle/>
          <a:p>
            <a:r>
              <a:rPr lang="fi-FI"/>
              <a:t>Esitetyt ehtomuutokset</a:t>
            </a:r>
          </a:p>
        </p:txBody>
      </p:sp>
    </p:spTree>
    <p:extLst>
      <p:ext uri="{BB962C8B-B14F-4D97-AF65-F5344CB8AC3E}">
        <p14:creationId xmlns:p14="http://schemas.microsoft.com/office/powerpoint/2010/main" val="109477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F125-0FFA-F906-0617-16380D26E56D}"/>
              </a:ext>
            </a:extLst>
          </p:cNvPr>
          <p:cNvSpPr>
            <a:spLocks noGrp="1"/>
          </p:cNvSpPr>
          <p:nvPr>
            <p:ph type="title"/>
          </p:nvPr>
        </p:nvSpPr>
        <p:spPr/>
        <p:txBody>
          <a:bodyPr/>
          <a:lstStyle/>
          <a:p>
            <a:r>
              <a:rPr lang="fi-FI"/>
              <a:t>Esitetyt ehtomuutokset: kaikki reservit (1/3)</a:t>
            </a:r>
          </a:p>
        </p:txBody>
      </p:sp>
      <p:sp>
        <p:nvSpPr>
          <p:cNvPr id="3" name="Text Placeholder 2">
            <a:extLst>
              <a:ext uri="{FF2B5EF4-FFF2-40B4-BE49-F238E27FC236}">
                <a16:creationId xmlns:a16="http://schemas.microsoft.com/office/drawing/2014/main" id="{29400E52-2786-B8CD-91A9-F53DD3530793}"/>
              </a:ext>
            </a:extLst>
          </p:cNvPr>
          <p:cNvSpPr>
            <a:spLocks noGrp="1"/>
          </p:cNvSpPr>
          <p:nvPr>
            <p:ph idx="1"/>
          </p:nvPr>
        </p:nvSpPr>
        <p:spPr/>
        <p:txBody>
          <a:bodyPr/>
          <a:lstStyle/>
          <a:p>
            <a:pPr marL="285750" indent="-285750">
              <a:buFont typeface="Arial" panose="020B0604020202020204" pitchFamily="34" charset="0"/>
              <a:buChar char="•"/>
            </a:pPr>
            <a:r>
              <a:rPr lang="fi-FI" b="1"/>
              <a:t>Fingridin yritysvastuuvaatimukset toimittajille</a:t>
            </a:r>
          </a:p>
          <a:p>
            <a:pPr marL="609750" lvl="3" indent="-285750">
              <a:buFont typeface="Arial" panose="020B0604020202020204" pitchFamily="34" charset="0"/>
              <a:buChar char="•"/>
            </a:pPr>
            <a:r>
              <a:rPr lang="fi-FI">
                <a:sym typeface="Wingdings" panose="05000000000000000000" pitchFamily="2" charset="2"/>
              </a:rPr>
              <a:t> Tarkennuksia toimitusketjun ympäristön ja yhteiskuntavastuiden osalta. Ei merkittäviä vaikutuksia.</a:t>
            </a:r>
            <a:endParaRPr lang="fi-FI"/>
          </a:p>
          <a:p>
            <a:pPr marL="285750" indent="-285750">
              <a:buFont typeface="Arial" panose="020B0604020202020204" pitchFamily="34" charset="0"/>
              <a:buChar char="•"/>
            </a:pPr>
            <a:r>
              <a:rPr lang="fi-FI" b="1"/>
              <a:t>Reservitoimittajan ilmoitusvelvollisuus verkkoyhtiölle</a:t>
            </a:r>
          </a:p>
          <a:p>
            <a:pPr marL="576000" lvl="5"/>
            <a:r>
              <a:rPr lang="fi-FI">
                <a:sym typeface="Wingdings" panose="05000000000000000000" pitchFamily="2" charset="2"/>
              </a:rPr>
              <a:t> Reservitoimittajan tulee informoida Reserviresurssin liitynnän verkkopalvelusta vastaavaa verkonhaltijaa reservikäytöstä. Reservitoimittajan tulee Fingridin erillisestä pyynnöstä toimittaa Reserviresurssin verkkoyhtiölle tehty ilmoitus Reservikäytöstä </a:t>
            </a:r>
            <a:r>
              <a:rPr lang="fi-FI" err="1">
                <a:sym typeface="Wingdings" panose="05000000000000000000" pitchFamily="2" charset="2"/>
              </a:rPr>
              <a:t>Fingridille</a:t>
            </a:r>
            <a:r>
              <a:rPr lang="fi-FI">
                <a:sym typeface="Wingdings" panose="05000000000000000000" pitchFamily="2" charset="2"/>
              </a:rPr>
              <a:t>. </a:t>
            </a:r>
            <a:endParaRPr lang="fi-FI"/>
          </a:p>
          <a:p>
            <a:pPr marL="285750" indent="-285750">
              <a:buFont typeface="Arial" panose="020B0604020202020204" pitchFamily="34" charset="0"/>
              <a:buChar char="•"/>
            </a:pPr>
            <a:r>
              <a:rPr lang="fi-FI" b="1"/>
              <a:t>Reservitoimittajan järjestelmäteknisten vaatimusten läpäisy ja ilmoitusvelvollisuus</a:t>
            </a:r>
          </a:p>
          <a:p>
            <a:pPr marL="609750" lvl="3" indent="-285750">
              <a:buFont typeface="Arial" panose="020B0604020202020204" pitchFamily="34" charset="0"/>
              <a:buChar char="•"/>
            </a:pPr>
            <a:r>
              <a:rPr lang="fi-FI">
                <a:sym typeface="Wingdings" panose="05000000000000000000" pitchFamily="2" charset="2"/>
              </a:rPr>
              <a:t>…</a:t>
            </a:r>
            <a:r>
              <a:rPr lang="fi-FI"/>
              <a:t>Fingrid antaa erikseen kaupankäynti ja ylläpitoluvan. Reservitoimittajan tulee Fingridin erillisestä pyynnöstä toimittaa Reserviresurssin liitynnän verkkopalvelusta vastaavan verkonhaltijan järjestelmäteknisten vaatimusten hyväksymisilmoitus </a:t>
            </a:r>
            <a:r>
              <a:rPr lang="fi-FI" err="1"/>
              <a:t>Fingridille</a:t>
            </a:r>
            <a:r>
              <a:rPr lang="fi-FI"/>
              <a:t>.</a:t>
            </a:r>
          </a:p>
          <a:p>
            <a:pPr marL="0" indent="0">
              <a:buNone/>
            </a:pPr>
            <a:endParaRPr lang="fi-FI"/>
          </a:p>
        </p:txBody>
      </p:sp>
    </p:spTree>
    <p:extLst>
      <p:ext uri="{BB962C8B-B14F-4D97-AF65-F5344CB8AC3E}">
        <p14:creationId xmlns:p14="http://schemas.microsoft.com/office/powerpoint/2010/main" val="212097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7C77-D85E-5DF8-07BB-CD9690DB7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B146C-A85B-7067-A33D-A47308659FC3}"/>
              </a:ext>
            </a:extLst>
          </p:cNvPr>
          <p:cNvSpPr>
            <a:spLocks noGrp="1"/>
          </p:cNvSpPr>
          <p:nvPr>
            <p:ph type="title"/>
          </p:nvPr>
        </p:nvSpPr>
        <p:spPr/>
        <p:txBody>
          <a:bodyPr/>
          <a:lstStyle/>
          <a:p>
            <a:r>
              <a:rPr lang="fi-FI"/>
              <a:t>Esitetyt ehtomuutokset: kaikki reservit (2/3)</a:t>
            </a:r>
          </a:p>
        </p:txBody>
      </p:sp>
      <p:sp>
        <p:nvSpPr>
          <p:cNvPr id="3" name="Text Placeholder 2">
            <a:extLst>
              <a:ext uri="{FF2B5EF4-FFF2-40B4-BE49-F238E27FC236}">
                <a16:creationId xmlns:a16="http://schemas.microsoft.com/office/drawing/2014/main" id="{CF599510-5142-5FED-61E4-944121AD52DE}"/>
              </a:ext>
            </a:extLst>
          </p:cNvPr>
          <p:cNvSpPr>
            <a:spLocks noGrp="1"/>
          </p:cNvSpPr>
          <p:nvPr>
            <p:ph type="body" sz="quarter" idx="12"/>
          </p:nvPr>
        </p:nvSpPr>
        <p:spPr>
          <a:xfrm>
            <a:off x="839787" y="1556792"/>
            <a:ext cx="10679277" cy="4176464"/>
          </a:xfrm>
        </p:spPr>
        <p:txBody>
          <a:bodyPr/>
          <a:lstStyle/>
          <a:p>
            <a:r>
              <a:rPr lang="fi-FI" b="1"/>
              <a:t>Reservitoimittajan tulee noudattaa ”Reservien käyttövarmuusvaatimukset”-ohjeen mukaisia ehtoja Reservien ylläpidon aikana”</a:t>
            </a:r>
          </a:p>
          <a:p>
            <a:pPr lvl="1"/>
            <a:r>
              <a:rPr lang="fi-FI" b="1"/>
              <a:t>Yleiset:</a:t>
            </a:r>
            <a:r>
              <a:rPr lang="fi-FI"/>
              <a:t>​</a:t>
            </a:r>
          </a:p>
          <a:p>
            <a:pPr lvl="2">
              <a:spcBef>
                <a:spcPts val="0"/>
              </a:spcBef>
            </a:pPr>
            <a:r>
              <a:rPr lang="fi-FI"/>
              <a:t>Kohteen operatiivinen taho tulee olla tavoitettavissa, kun ylläpidetään reserviä ​</a:t>
            </a:r>
          </a:p>
          <a:p>
            <a:pPr lvl="2">
              <a:spcBef>
                <a:spcPts val="0"/>
              </a:spcBef>
            </a:pPr>
            <a:r>
              <a:rPr lang="fi-FI"/>
              <a:t>Yksittäisen vian takana olevan reservikapasiteetin määrien kiinnittäminen​</a:t>
            </a:r>
          </a:p>
          <a:p>
            <a:pPr lvl="3">
              <a:spcBef>
                <a:spcPts val="0"/>
              </a:spcBef>
            </a:pPr>
            <a:r>
              <a:rPr lang="fi-FI"/>
              <a:t>200 MW kaikkia reservejä yhteensä​</a:t>
            </a:r>
          </a:p>
          <a:p>
            <a:pPr lvl="3">
              <a:spcBef>
                <a:spcPts val="0"/>
              </a:spcBef>
            </a:pPr>
            <a:r>
              <a:rPr lang="fi-FI"/>
              <a:t>70 MW </a:t>
            </a:r>
            <a:r>
              <a:rPr lang="fi-FI" err="1"/>
              <a:t>aFRR</a:t>
            </a:r>
            <a:r>
              <a:rPr lang="fi-FI"/>
              <a:t>​</a:t>
            </a:r>
          </a:p>
          <a:p>
            <a:pPr lvl="3">
              <a:spcBef>
                <a:spcPts val="0"/>
              </a:spcBef>
            </a:pPr>
            <a:r>
              <a:rPr lang="fi-FI"/>
              <a:t>FCR-N, FCR-D ja </a:t>
            </a:r>
            <a:r>
              <a:rPr lang="fi-FI" err="1"/>
              <a:t>FFR:llä</a:t>
            </a:r>
            <a:r>
              <a:rPr lang="fi-FI"/>
              <a:t> entiset rajat​ (70/100 MW)</a:t>
            </a:r>
          </a:p>
          <a:p>
            <a:pPr marL="972000" lvl="3" indent="0">
              <a:spcBef>
                <a:spcPts val="0"/>
              </a:spcBef>
              <a:buNone/>
            </a:pPr>
            <a:endParaRPr lang="fi-FI"/>
          </a:p>
          <a:p>
            <a:pPr lvl="1">
              <a:spcBef>
                <a:spcPts val="0"/>
              </a:spcBef>
            </a:pPr>
            <a:r>
              <a:rPr lang="fi-FI" b="1"/>
              <a:t>Fyysinen ja kyberturvallisuus:​</a:t>
            </a:r>
          </a:p>
          <a:p>
            <a:pPr lvl="2">
              <a:spcBef>
                <a:spcPts val="0"/>
              </a:spcBef>
            </a:pPr>
            <a:r>
              <a:rPr lang="fi-FI"/>
              <a:t>Kameravalvonta, murtohälytysjärjestelmä ja rakenteellinen murtosuoja pakollisiksi​</a:t>
            </a:r>
          </a:p>
          <a:p>
            <a:pPr lvl="2">
              <a:spcBef>
                <a:spcPts val="0"/>
              </a:spcBef>
            </a:pPr>
            <a:r>
              <a:rPr lang="fi-FI"/>
              <a:t>Vaatimuksia esimerkiksi etäkäytölle, tietoliikenneyhteyksien toteutukselle ja pääsynhallinnalle. ​</a:t>
            </a:r>
          </a:p>
          <a:p>
            <a:pPr lvl="1">
              <a:spcBef>
                <a:spcPts val="0"/>
              </a:spcBef>
            </a:pPr>
            <a:endParaRPr lang="fi-FI"/>
          </a:p>
          <a:p>
            <a:pPr lvl="1">
              <a:spcBef>
                <a:spcPts val="0"/>
              </a:spcBef>
            </a:pPr>
            <a:r>
              <a:rPr lang="fi-FI" b="1"/>
              <a:t>Keskitetyn ohjaus- ja kaupankäyntijärjestelmän vaatimukset:​</a:t>
            </a:r>
          </a:p>
          <a:p>
            <a:pPr lvl="2">
              <a:spcBef>
                <a:spcPts val="0"/>
              </a:spcBef>
            </a:pPr>
            <a:r>
              <a:rPr lang="fi-FI"/>
              <a:t>Keskusjärjestelmän redundanssivaatimukset (mittaukset ja yhteydet)</a:t>
            </a:r>
          </a:p>
          <a:p>
            <a:pPr lvl="2">
              <a:spcBef>
                <a:spcPts val="0"/>
              </a:spcBef>
            </a:pPr>
            <a:r>
              <a:rPr lang="fi-FI"/>
              <a:t>Reservikohteiden toiminta yhteyskatkoksien aikana​ ja operatiivinen tuki​</a:t>
            </a:r>
          </a:p>
          <a:p>
            <a:pPr lvl="1"/>
            <a:endParaRPr lang="fi-FI"/>
          </a:p>
          <a:p>
            <a:pPr marL="0" indent="0">
              <a:buNone/>
            </a:pPr>
            <a:endParaRPr lang="fi-FI"/>
          </a:p>
        </p:txBody>
      </p:sp>
    </p:spTree>
    <p:extLst>
      <p:ext uri="{BB962C8B-B14F-4D97-AF65-F5344CB8AC3E}">
        <p14:creationId xmlns:p14="http://schemas.microsoft.com/office/powerpoint/2010/main" val="100789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84E6-16D8-69B6-DEFF-81C9F8D48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CDE34-3470-8BED-B56A-6007F2858803}"/>
              </a:ext>
            </a:extLst>
          </p:cNvPr>
          <p:cNvSpPr>
            <a:spLocks noGrp="1"/>
          </p:cNvSpPr>
          <p:nvPr>
            <p:ph type="title"/>
          </p:nvPr>
        </p:nvSpPr>
        <p:spPr/>
        <p:txBody>
          <a:bodyPr/>
          <a:lstStyle/>
          <a:p>
            <a:r>
              <a:rPr lang="fi-FI"/>
              <a:t>Esitetyt ehtomuutokset: kaikki reservit (3/3)</a:t>
            </a:r>
          </a:p>
        </p:txBody>
      </p:sp>
      <p:sp>
        <p:nvSpPr>
          <p:cNvPr id="3" name="Text Placeholder 2">
            <a:extLst>
              <a:ext uri="{FF2B5EF4-FFF2-40B4-BE49-F238E27FC236}">
                <a16:creationId xmlns:a16="http://schemas.microsoft.com/office/drawing/2014/main" id="{DC6B9DF6-B457-98D0-FD73-06C1B75F58F2}"/>
              </a:ext>
            </a:extLst>
          </p:cNvPr>
          <p:cNvSpPr>
            <a:spLocks noGrp="1"/>
          </p:cNvSpPr>
          <p:nvPr>
            <p:ph type="body" sz="quarter" idx="12"/>
          </p:nvPr>
        </p:nvSpPr>
        <p:spPr/>
        <p:txBody>
          <a:bodyPr/>
          <a:lstStyle/>
          <a:p>
            <a:r>
              <a:rPr lang="fi-FI" b="1"/>
              <a:t>Vaihteleva tuotanto ja kulutus automaattisissa reserveissä (</a:t>
            </a:r>
            <a:r>
              <a:rPr lang="fi-FI" b="1" err="1"/>
              <a:t>aFRR</a:t>
            </a:r>
            <a:r>
              <a:rPr lang="fi-FI" b="1"/>
              <a:t>, FCR, FFR)</a:t>
            </a:r>
          </a:p>
          <a:p>
            <a:pPr lvl="1"/>
            <a:r>
              <a:rPr lang="fi-FI"/>
              <a:t>Ei merkittäviä muutoksia, tarkennettu kulutuskohteiden ohjeistusta ja yhtenäistetty ylläpidetyn kapasiteetin laskentakaavoja teknisten vaatimusten kanssa.</a:t>
            </a:r>
          </a:p>
          <a:p>
            <a:pPr lvl="1"/>
            <a:endParaRPr lang="fi-FI"/>
          </a:p>
          <a:p>
            <a:r>
              <a:rPr lang="fi-FI" b="1"/>
              <a:t>Toimittamatta jääneen reservin/Ylivoimaisen esteen ilmoitukset</a:t>
            </a:r>
          </a:p>
          <a:p>
            <a:pPr lvl="1"/>
            <a:r>
              <a:rPr lang="fi-FI"/>
              <a:t>Ilmoitukset jatkossakin kirjallisesti, tarkennettu lomakepohja saatavilla: Fingridin reservikaupankäynti ja tiedonvaihto –ohjeessa.</a:t>
            </a:r>
          </a:p>
          <a:p>
            <a:pPr lvl="1"/>
            <a:endParaRPr lang="fi-FI"/>
          </a:p>
          <a:p>
            <a:r>
              <a:rPr lang="fi-FI" b="1"/>
              <a:t>Laskutusvaatimukset</a:t>
            </a:r>
          </a:p>
          <a:p>
            <a:pPr lvl="1"/>
            <a:r>
              <a:rPr lang="fi-FI"/>
              <a:t>Laskutusvaatimuksen ja ohjeistuksen tarkennus. Jatkossa: edellisen kuukauden reservien ylläpitoa koskeva kapasiteettilaskutus kunkin kuukauden viidentenä päivänä tai sitä seuraavana ensimmäisenä arkipäivänä. Ensisijaisesti kukin reservi omalla laskulla. </a:t>
            </a:r>
          </a:p>
          <a:p>
            <a:pPr lvl="1"/>
            <a:endParaRPr lang="fi-FI"/>
          </a:p>
          <a:p>
            <a:endParaRPr lang="fi-FI"/>
          </a:p>
          <a:p>
            <a:endParaRPr lang="fi-FI"/>
          </a:p>
          <a:p>
            <a:pPr marL="0" indent="0">
              <a:buNone/>
            </a:pPr>
            <a:endParaRPr lang="fi-FI"/>
          </a:p>
        </p:txBody>
      </p:sp>
    </p:spTree>
    <p:extLst>
      <p:ext uri="{BB962C8B-B14F-4D97-AF65-F5344CB8AC3E}">
        <p14:creationId xmlns:p14="http://schemas.microsoft.com/office/powerpoint/2010/main" val="51374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C514-DED5-1399-22E5-9C635F616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6C0DC-C344-A9C4-5D03-3CF4537A49C4}"/>
              </a:ext>
            </a:extLst>
          </p:cNvPr>
          <p:cNvSpPr>
            <a:spLocks noGrp="1"/>
          </p:cNvSpPr>
          <p:nvPr>
            <p:ph type="title"/>
          </p:nvPr>
        </p:nvSpPr>
        <p:spPr/>
        <p:txBody>
          <a:bodyPr/>
          <a:lstStyle/>
          <a:p>
            <a:r>
              <a:rPr lang="fi-FI"/>
              <a:t>Esitetyt ehtomuutokset: FCR reservit</a:t>
            </a:r>
          </a:p>
        </p:txBody>
      </p:sp>
      <p:sp>
        <p:nvSpPr>
          <p:cNvPr id="3" name="Text Placeholder 2">
            <a:extLst>
              <a:ext uri="{FF2B5EF4-FFF2-40B4-BE49-F238E27FC236}">
                <a16:creationId xmlns:a16="http://schemas.microsoft.com/office/drawing/2014/main" id="{5DFCBC20-1528-9B12-E636-58BCCFDDBB82}"/>
              </a:ext>
            </a:extLst>
          </p:cNvPr>
          <p:cNvSpPr>
            <a:spLocks noGrp="1"/>
          </p:cNvSpPr>
          <p:nvPr>
            <p:ph type="body" sz="quarter" idx="12"/>
          </p:nvPr>
        </p:nvSpPr>
        <p:spPr>
          <a:xfrm>
            <a:off x="839788" y="1363980"/>
            <a:ext cx="10656812" cy="4369276"/>
          </a:xfrm>
        </p:spPr>
        <p:txBody>
          <a:bodyPr/>
          <a:lstStyle/>
          <a:p>
            <a:r>
              <a:rPr lang="fi-FI" b="1" u="sng"/>
              <a:t>Liite 1: ehdot ja edellytykset</a:t>
            </a:r>
          </a:p>
          <a:p>
            <a:pPr lvl="1"/>
            <a:r>
              <a:rPr lang="fi-FI" b="1"/>
              <a:t>FCR tuntimarkkinan enimmäistarjouskoko</a:t>
            </a:r>
          </a:p>
          <a:p>
            <a:pPr lvl="2"/>
            <a:r>
              <a:rPr lang="fi-FI"/>
              <a:t>Vastaa jo olemassa olevaa käytäntöä, jossa yksittäisen tarjouksen enimmäiskapasiteetti FCR-N 5 MW ja FCR-D 10 MW.  </a:t>
            </a:r>
          </a:p>
          <a:p>
            <a:pPr lvl="1"/>
            <a:r>
              <a:rPr lang="fi-FI" b="1"/>
              <a:t>Palveluntoimijoiden valtuutus ja vastuut</a:t>
            </a:r>
          </a:p>
          <a:p>
            <a:pPr lvl="2"/>
            <a:r>
              <a:rPr lang="fi-FI"/>
              <a:t>Reservitoimittaja vastaa toiminnasta, mutta voi valtuuttaa edustajia hoitamaan velvollisuuksia.</a:t>
            </a:r>
          </a:p>
          <a:p>
            <a:pPr lvl="1"/>
            <a:r>
              <a:rPr lang="fi-FI" b="1"/>
              <a:t>Reservitoimittajan tavoitettavuus</a:t>
            </a:r>
          </a:p>
          <a:p>
            <a:pPr lvl="2"/>
            <a:r>
              <a:rPr lang="fi-FI"/>
              <a:t>Reservitoimittajan tai tämän valtuuttaman edustajan on oltava Fingridin tavoitettavissa puhelimitse hyväksyttyjen tarjousten voimassaoloaikajakson aikana. </a:t>
            </a:r>
            <a:endParaRPr lang="fi-FI" b="1"/>
          </a:p>
          <a:p>
            <a:pPr lvl="1"/>
            <a:r>
              <a:rPr lang="fi-FI" b="1"/>
              <a:t>FCR vuosimarkkina</a:t>
            </a:r>
          </a:p>
          <a:p>
            <a:pPr lvl="2"/>
            <a:r>
              <a:rPr lang="fi-FI"/>
              <a:t>Fingrid pyytää sidosryhmäpalautetta vuosimarkkinoiden vaikutuksista osapuoliin.</a:t>
            </a:r>
          </a:p>
          <a:p>
            <a:r>
              <a:rPr lang="fi-FI" b="1" u="sng"/>
              <a:t>Liite 2: Teknisten vaatimusten todentaminen ja hyväksyttämisprosessi</a:t>
            </a:r>
          </a:p>
          <a:p>
            <a:pPr lvl="1"/>
            <a:r>
              <a:rPr lang="fi-FI"/>
              <a:t>FCR reservikapasiteetin käsittelyä tarkennettu (pienet reserviresurssit). Muutos sisältää aiemmin (31.3.2025) ilmoitetut selkeytykset ja vaatimus 4 lievennykset. </a:t>
            </a:r>
          </a:p>
          <a:p>
            <a:pPr lvl="1"/>
            <a:r>
              <a:rPr lang="fi-FI"/>
              <a:t>Päivitykset eivät aiheuta muutoksia olemassa oleville Reservikohteille.</a:t>
            </a:r>
          </a:p>
        </p:txBody>
      </p:sp>
    </p:spTree>
    <p:extLst>
      <p:ext uri="{BB962C8B-B14F-4D97-AF65-F5344CB8AC3E}">
        <p14:creationId xmlns:p14="http://schemas.microsoft.com/office/powerpoint/2010/main" val="20835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6D6A-5F4B-3119-EDE0-A31F96DED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099E7-EA97-F4C2-9892-631132953342}"/>
              </a:ext>
            </a:extLst>
          </p:cNvPr>
          <p:cNvSpPr>
            <a:spLocks noGrp="1"/>
          </p:cNvSpPr>
          <p:nvPr>
            <p:ph type="title"/>
          </p:nvPr>
        </p:nvSpPr>
        <p:spPr/>
        <p:txBody>
          <a:bodyPr/>
          <a:lstStyle/>
          <a:p>
            <a:r>
              <a:rPr lang="fi-FI"/>
              <a:t>Esitetyt ehtomuutokset: </a:t>
            </a:r>
            <a:r>
              <a:rPr lang="fi-FI" err="1"/>
              <a:t>aFRR</a:t>
            </a:r>
            <a:endParaRPr lang="fi-FI"/>
          </a:p>
        </p:txBody>
      </p:sp>
      <p:sp>
        <p:nvSpPr>
          <p:cNvPr id="3" name="Text Placeholder 2">
            <a:extLst>
              <a:ext uri="{FF2B5EF4-FFF2-40B4-BE49-F238E27FC236}">
                <a16:creationId xmlns:a16="http://schemas.microsoft.com/office/drawing/2014/main" id="{52CF7E6C-6EEA-B7A6-D074-35FF9F656466}"/>
              </a:ext>
            </a:extLst>
          </p:cNvPr>
          <p:cNvSpPr>
            <a:spLocks noGrp="1"/>
          </p:cNvSpPr>
          <p:nvPr>
            <p:ph type="body" sz="quarter" idx="12"/>
          </p:nvPr>
        </p:nvSpPr>
        <p:spPr>
          <a:xfrm>
            <a:off x="839788" y="1340422"/>
            <a:ext cx="10656812" cy="4176464"/>
          </a:xfrm>
        </p:spPr>
        <p:txBody>
          <a:bodyPr vert="horz" lIns="0" tIns="0" rIns="0" bIns="0" rtlCol="0" anchor="t">
            <a:noAutofit/>
          </a:bodyPr>
          <a:lstStyle/>
          <a:p>
            <a:r>
              <a:rPr lang="fi-FI" sz="1600" b="1"/>
              <a:t>Toimittamattoman reservikapasiteetin sanktiointi</a:t>
            </a:r>
            <a:endParaRPr lang="fi-FI" sz="1600" b="1">
              <a:cs typeface="Arial"/>
            </a:endParaRPr>
          </a:p>
          <a:p>
            <a:pPr marL="647700" lvl="1" indent="-323850"/>
            <a:r>
              <a:rPr lang="fi-FI" sz="1600">
                <a:cs typeface="Arial"/>
              </a:rPr>
              <a:t>Sanktiointiperiaatteet pysyvät samana kuin aiemminkin, muutoksella täsmennetään kyseessä olevan markkina-aikajakson hinta, ei tunnin hinta kuten aiemmin</a:t>
            </a:r>
          </a:p>
          <a:p>
            <a:pPr marL="971550" lvl="2" indent="-323850">
              <a:buFont typeface="Wingdings" panose="020B0604020202020204" pitchFamily="34" charset="0"/>
              <a:buChar char="§"/>
            </a:pPr>
            <a:r>
              <a:rPr lang="fi-FI" sz="1600">
                <a:cs typeface="Arial"/>
              </a:rPr>
              <a:t>Sanktio = </a:t>
            </a:r>
            <a:r>
              <a:rPr lang="fi-FI" sz="1600" i="1">
                <a:cs typeface="Arial"/>
              </a:rPr>
              <a:t>toimittamaton reservikapasiteetti</a:t>
            </a:r>
            <a:r>
              <a:rPr lang="fi-FI" sz="1600">
                <a:cs typeface="Arial"/>
              </a:rPr>
              <a:t> x </a:t>
            </a:r>
            <a:r>
              <a:rPr lang="fi-FI" sz="1600" i="1">
                <a:cs typeface="Arial"/>
              </a:rPr>
              <a:t>Vuorokausimarkkinoiden Suomen tarjousalueen hinta ko. Markkina-aikajaksolla</a:t>
            </a:r>
            <a:r>
              <a:rPr lang="fi-FI" sz="1600">
                <a:cs typeface="Arial"/>
              </a:rPr>
              <a:t>, tai</a:t>
            </a:r>
          </a:p>
          <a:p>
            <a:pPr marL="971550" lvl="2" indent="-323850">
              <a:buFont typeface="Wingdings" panose="020B0604020202020204" pitchFamily="34" charset="0"/>
              <a:buChar char="§"/>
            </a:pPr>
            <a:r>
              <a:rPr lang="fi-FI" sz="1600">
                <a:cs typeface="Arial"/>
              </a:rPr>
              <a:t>Sanktio =</a:t>
            </a:r>
            <a:r>
              <a:rPr lang="fi-FI" sz="1600" i="1">
                <a:cs typeface="Arial"/>
              </a:rPr>
              <a:t> toimittamaton reservikapasiteetti</a:t>
            </a:r>
            <a:r>
              <a:rPr lang="fi-FI" sz="1600">
                <a:cs typeface="Arial"/>
              </a:rPr>
              <a:t> x 3 x </a:t>
            </a:r>
            <a:r>
              <a:rPr lang="fi-FI" sz="1600" i="1" err="1">
                <a:cs typeface="Arial"/>
              </a:rPr>
              <a:t>aFRR</a:t>
            </a:r>
            <a:r>
              <a:rPr lang="fi-FI" sz="1600" i="1">
                <a:cs typeface="Arial"/>
              </a:rPr>
              <a:t>-kapasiteettimarkkinoiden hinta</a:t>
            </a:r>
          </a:p>
          <a:p>
            <a:pPr marL="971550" lvl="2" indent="-323850">
              <a:buFont typeface="Wingdings" panose="020B0604020202020204" pitchFamily="34" charset="0"/>
              <a:buChar char="§"/>
            </a:pPr>
            <a:r>
              <a:rPr lang="fi-FI" sz="1600">
                <a:cs typeface="Arial"/>
              </a:rPr>
              <a:t>Näistä sovelletaan korkeampaa sanktiota</a:t>
            </a:r>
          </a:p>
          <a:p>
            <a:r>
              <a:rPr lang="fi-FI" sz="1600" b="1" err="1"/>
              <a:t>aFRR</a:t>
            </a:r>
            <a:r>
              <a:rPr lang="fi-FI" sz="1600" b="1"/>
              <a:t> joustava kysyntä</a:t>
            </a:r>
            <a:endParaRPr lang="fi-FI" sz="1600" b="1">
              <a:cs typeface="Arial"/>
            </a:endParaRPr>
          </a:p>
          <a:p>
            <a:pPr marL="647700" lvl="1" indent="-323850"/>
            <a:r>
              <a:rPr lang="fi-FI" sz="1600"/>
              <a:t>Energia </a:t>
            </a:r>
            <a:endParaRPr lang="fi-FI" sz="1600">
              <a:cs typeface="Arial"/>
            </a:endParaRPr>
          </a:p>
          <a:p>
            <a:pPr marL="971550" lvl="2" indent="-323850">
              <a:buFont typeface="Wingdings" panose="020B0604020202020204" pitchFamily="34" charset="0"/>
              <a:buChar char="§"/>
            </a:pPr>
            <a:r>
              <a:rPr lang="fi-FI" sz="1600">
                <a:cs typeface="Arial"/>
              </a:rPr>
              <a:t>Joustava kysyntä tuodaan ehtoihin varmistamaan </a:t>
            </a:r>
            <a:r>
              <a:rPr lang="fi-FI" sz="1600" err="1">
                <a:cs typeface="Arial"/>
              </a:rPr>
              <a:t>Fingridin</a:t>
            </a:r>
            <a:r>
              <a:rPr lang="fi-FI" sz="1600">
                <a:cs typeface="Arial"/>
              </a:rPr>
              <a:t> riskienhallintakyky erittäin korkeiden </a:t>
            </a:r>
            <a:r>
              <a:rPr lang="fi-FI" sz="1600" err="1">
                <a:cs typeface="Arial"/>
              </a:rPr>
              <a:t>aFRR</a:t>
            </a:r>
            <a:r>
              <a:rPr lang="fi-FI" sz="1600">
                <a:cs typeface="Arial"/>
              </a:rPr>
              <a:t>- energiamarkkinahintojen varalta</a:t>
            </a:r>
          </a:p>
          <a:p>
            <a:pPr marL="647700" lvl="1" indent="-323850"/>
            <a:r>
              <a:rPr lang="fi-FI" sz="1600"/>
              <a:t>Kapasiteetti</a:t>
            </a:r>
            <a:endParaRPr lang="fi-FI" sz="1600">
              <a:cs typeface="Arial"/>
            </a:endParaRPr>
          </a:p>
          <a:p>
            <a:pPr marL="971550" lvl="2" indent="-323850">
              <a:buFont typeface="Wingdings" panose="020B0604020202020204" pitchFamily="34" charset="0"/>
              <a:buChar char="§"/>
            </a:pPr>
            <a:r>
              <a:rPr lang="fi-FI" sz="1600">
                <a:cs typeface="Arial"/>
              </a:rPr>
              <a:t>Kapasiteettimarkkinoiden osalta mahdollistetaan joustavampi hankinta, mutta ennen kaikkea hankinnan periaatteet yhdistetään </a:t>
            </a:r>
            <a:r>
              <a:rPr lang="fi-FI" sz="1600" err="1">
                <a:cs typeface="Arial"/>
              </a:rPr>
              <a:t>mFRR</a:t>
            </a:r>
            <a:r>
              <a:rPr lang="fi-FI" sz="1600">
                <a:cs typeface="Arial"/>
              </a:rPr>
              <a:t>-kapasiteettihankinnan kanssa.</a:t>
            </a:r>
          </a:p>
          <a:p>
            <a:pPr marL="971550" lvl="2" indent="-323850">
              <a:buFont typeface="Wingdings" panose="020B0604020202020204" pitchFamily="34" charset="0"/>
              <a:buChar char="§"/>
            </a:pPr>
            <a:r>
              <a:rPr lang="fi-FI" sz="1600">
                <a:cs typeface="Arial"/>
              </a:rPr>
              <a:t>Ilmoitus hankittavasta määrästä viimeistään kaksi tuntia ennen markkinan sulkeutumista</a:t>
            </a:r>
          </a:p>
        </p:txBody>
      </p:sp>
    </p:spTree>
    <p:extLst>
      <p:ext uri="{BB962C8B-B14F-4D97-AF65-F5344CB8AC3E}">
        <p14:creationId xmlns:p14="http://schemas.microsoft.com/office/powerpoint/2010/main" val="2010030471"/>
      </p:ext>
    </p:extLst>
  </p:cSld>
  <p:clrMapOvr>
    <a:masterClrMapping/>
  </p:clrMapOvr>
</p:sld>
</file>

<file path=ppt/theme/theme1.xml><?xml version="1.0" encoding="utf-8"?>
<a:theme xmlns:a="http://schemas.openxmlformats.org/drawingml/2006/main" name="Fingrid">
  <a:themeElements>
    <a:clrScheme name="Fingrid">
      <a:dk1>
        <a:srgbClr val="3E5660"/>
      </a:dk1>
      <a:lt1>
        <a:sysClr val="window" lastClr="FFFFFF"/>
      </a:lt1>
      <a:dk2>
        <a:srgbClr val="A15885"/>
      </a:dk2>
      <a:lt2>
        <a:srgbClr val="E9EEF2"/>
      </a:lt2>
      <a:accent1>
        <a:srgbClr val="D5121E"/>
      </a:accent1>
      <a:accent2>
        <a:srgbClr val="3E5660"/>
      </a:accent2>
      <a:accent3>
        <a:srgbClr val="6D838F"/>
      </a:accent3>
      <a:accent4>
        <a:srgbClr val="A5D0E2"/>
      </a:accent4>
      <a:accent5>
        <a:srgbClr val="277158"/>
      </a:accent5>
      <a:accent6>
        <a:srgbClr val="A15885"/>
      </a:accent6>
      <a:hlink>
        <a:srgbClr val="D5121E"/>
      </a:hlink>
      <a:folHlink>
        <a:srgbClr val="3E5660"/>
      </a:folHlink>
    </a:clrScheme>
    <a:fontScheme name="Fingird 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defRPr>
        </a:defPPr>
      </a:lstStyle>
    </a:txDef>
  </a:objectDefaults>
  <a:extraClrSchemeLst/>
  <a:extLst>
    <a:ext uri="{05A4C25C-085E-4340-85A3-A5531E510DB2}">
      <thm15:themeFamily xmlns:thm15="http://schemas.microsoft.com/office/thememl/2012/main" name="Presentation2" id="{BF7DB444-ABBC-A64B-9AB6-A5515215A222}" vid="{1C0CC952-1333-0345-8ECA-90CA707E77E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FDF7EDEEC5AF43B653302D06CCA884" ma:contentTypeVersion="8" ma:contentTypeDescription="Create a new document." ma:contentTypeScope="" ma:versionID="9e426138e749d0ec5defe2c109e840fb">
  <xsd:schema xmlns:xsd="http://www.w3.org/2001/XMLSchema" xmlns:xs="http://www.w3.org/2001/XMLSchema" xmlns:p="http://schemas.microsoft.com/office/2006/metadata/properties" xmlns:ns2="ba529d9a-dacd-48d2-8e91-2ca777858933" xmlns:ns3="8c0c955a-36a9-4b1d-89fd-35d20c27ef12" targetNamespace="http://schemas.microsoft.com/office/2006/metadata/properties" ma:root="true" ma:fieldsID="940641a5636d116cf9303ced7c7adeb8" ns2:_="" ns3:_="">
    <xsd:import namespace="ba529d9a-dacd-48d2-8e91-2ca777858933"/>
    <xsd:import namespace="8c0c955a-36a9-4b1d-89fd-35d20c27ef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29d9a-dacd-48d2-8e91-2ca7778589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0c955a-36a9-4b1d-89fd-35d20c27ef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4F8D5-4484-49BA-9090-7ED8FB8FFE01}">
  <ds:schemaRefs>
    <ds:schemaRef ds:uri="http://schemas.microsoft.com/sharepoint/v3/contenttype/forms"/>
  </ds:schemaRefs>
</ds:datastoreItem>
</file>

<file path=customXml/itemProps2.xml><?xml version="1.0" encoding="utf-8"?>
<ds:datastoreItem xmlns:ds="http://schemas.openxmlformats.org/officeDocument/2006/customXml" ds:itemID="{14748662-363F-4674-AFD4-6BC616B0C6F4}">
  <ds:schemaRefs>
    <ds:schemaRef ds:uri="8c0c955a-36a9-4b1d-89fd-35d20c27ef12"/>
    <ds:schemaRef ds:uri="ba529d9a-dacd-48d2-8e91-2ca777858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B7CBA9-7857-4F18-9C12-A05BC2679E41}"/>
</file>

<file path=docProps/app.xml><?xml version="1.0" encoding="utf-8"?>
<Properties xmlns="http://schemas.openxmlformats.org/officeDocument/2006/extended-properties" xmlns:vt="http://schemas.openxmlformats.org/officeDocument/2006/docPropsVTypes">
  <Template>Fingrid esitysmalli</Template>
  <Application>Microsoft Office PowerPoint</Application>
  <PresentationFormat>Widescreen</PresentationFormat>
  <Slides>25</Slides>
  <Notes>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Fingrid</vt:lpstr>
      <vt:lpstr>Reservitoimittajien ja tasevastaavien sopimusehto-muutokset 05/2025 (konsultaatio)</vt:lpstr>
      <vt:lpstr>Sisältö</vt:lpstr>
      <vt:lpstr>Tausta: Miksi sopimusmuutoksia?</vt:lpstr>
      <vt:lpstr>Esitetyt ehtomuutokset</vt:lpstr>
      <vt:lpstr>Esitetyt ehtomuutokset: kaikki reservit (1/3)</vt:lpstr>
      <vt:lpstr>Esitetyt ehtomuutokset: kaikki reservit (2/3)</vt:lpstr>
      <vt:lpstr>Esitetyt ehtomuutokset: kaikki reservit (3/3)</vt:lpstr>
      <vt:lpstr>Esitetyt ehtomuutokset: FCR reservit</vt:lpstr>
      <vt:lpstr>Esitetyt ehtomuutokset: aFRR</vt:lpstr>
      <vt:lpstr>Esitetyt ehtomuutokset: mFRR</vt:lpstr>
      <vt:lpstr>Esitetyt ehtomuutokset: mFRR</vt:lpstr>
      <vt:lpstr>Tasevastaavien ehtomuutokset  05/2025</vt:lpstr>
      <vt:lpstr>Esitetyt ehtomuutokset</vt:lpstr>
      <vt:lpstr>Fingrid Oyj:n yleiset taseselvityksen ehdot: Tasevastaavan asettamat vakuudet</vt:lpstr>
      <vt:lpstr>Fingrid Oyj:n yleiset taseselvityksen ehdot: Pientuotanto</vt:lpstr>
      <vt:lpstr>Fingrid Oyj:n yleiset taseselvityksen ehdot: Pientuotanto</vt:lpstr>
      <vt:lpstr>Fingrid Oyj:n yleiset taseselvityksen ehdot: Energiavarasto</vt:lpstr>
      <vt:lpstr>Maksujen määräytyminen: Itsenäisen aggregoinnin kompensaatiomallin korvaus</vt:lpstr>
      <vt:lpstr>Muut muutokset tasevastaavien ehdoissa</vt:lpstr>
      <vt:lpstr>Esitetyt ehtomuutokset: FFR</vt:lpstr>
      <vt:lpstr>Muuta (1/2)</vt:lpstr>
      <vt:lpstr>Muuta (2/2)</vt:lpstr>
      <vt:lpstr>Seuraavat vaiheet</vt:lpstr>
      <vt:lpstr>Aikataulu: Kuuleminen reservitoimittajien ja tasevastaavien ehtojen muutoksista 05/2025</vt:lpstr>
      <vt:lpstr>Kuinka osallistua kuulemiseen?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Leiskamo Taneli</dc:creator>
  <cp:revision>1</cp:revision>
  <dcterms:created xsi:type="dcterms:W3CDTF">2025-01-29T15:03:42Z</dcterms:created>
  <dcterms:modified xsi:type="dcterms:W3CDTF">2025-05-15T06:03:29Z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0x0101001DFDF7EDEEC5AF43B653302D06CCA884</vt:lpwstr>
  </property>
</Properties>
</file>